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0" r:id="rId4"/>
    <p:sldId id="256" r:id="rId5"/>
    <p:sldId id="264" r:id="rId6"/>
    <p:sldId id="265" r:id="rId7"/>
    <p:sldId id="267" r:id="rId8"/>
    <p:sldId id="268" r:id="rId9"/>
    <p:sldId id="292" r:id="rId10"/>
    <p:sldId id="269" r:id="rId11"/>
    <p:sldId id="277" r:id="rId12"/>
    <p:sldId id="261" r:id="rId13"/>
    <p:sldId id="278" r:id="rId14"/>
    <p:sldId id="270" r:id="rId15"/>
    <p:sldId id="296" r:id="rId16"/>
    <p:sldId id="279" r:id="rId17"/>
    <p:sldId id="280" r:id="rId18"/>
    <p:sldId id="282" r:id="rId19"/>
    <p:sldId id="281" r:id="rId20"/>
    <p:sldId id="274" r:id="rId21"/>
    <p:sldId id="294" r:id="rId22"/>
    <p:sldId id="283" r:id="rId23"/>
    <p:sldId id="284" r:id="rId24"/>
    <p:sldId id="285" r:id="rId25"/>
    <p:sldId id="286" r:id="rId26"/>
    <p:sldId id="295" r:id="rId27"/>
    <p:sldId id="287" r:id="rId28"/>
    <p:sldId id="288" r:id="rId29"/>
    <p:sldId id="297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wwp8mn/articles/zqk37p3#:~:text=A%20conjunction%20is%20a%20word,information%20to%20the%20main%20clau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oxfordowl.co.uk/2016/03/04/14/54/32/679/19038_content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1213758"/>
            <a:ext cx="7511318" cy="50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583" y="378823"/>
            <a:ext cx="935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List everything you can see in the picture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25989" y="378823"/>
            <a:ext cx="29260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Christ the Redeemer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Houses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42534" y="1461936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249501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8" y="1644833"/>
            <a:ext cx="5530958" cy="36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48" y="131983"/>
            <a:ext cx="935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think of adjectives to describe what you can see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00040" y="1252946"/>
            <a:ext cx="6344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______________ , _____________ statue</a:t>
            </a:r>
          </a:p>
          <a:p>
            <a:endParaRPr lang="en-GB" sz="2400" dirty="0" smtClean="0"/>
          </a:p>
          <a:p>
            <a:r>
              <a:rPr lang="en-GB" sz="2400" dirty="0" smtClean="0"/>
              <a:t>______________, ______________ city</a:t>
            </a:r>
          </a:p>
          <a:p>
            <a:endParaRPr lang="en-GB" sz="2400" dirty="0" smtClean="0"/>
          </a:p>
          <a:p>
            <a:r>
              <a:rPr lang="en-GB" sz="2400" dirty="0" smtClean="0"/>
              <a:t>_____________ , _______________ mountains</a:t>
            </a:r>
          </a:p>
          <a:p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400" dirty="0"/>
              <a:t>_____________ , _______________ </a:t>
            </a:r>
            <a:r>
              <a:rPr lang="en-GB" sz="2400" dirty="0" smtClean="0"/>
              <a:t>ocean</a:t>
            </a:r>
          </a:p>
          <a:p>
            <a:endParaRPr lang="en-GB" sz="2400" dirty="0" smtClean="0"/>
          </a:p>
          <a:p>
            <a:r>
              <a:rPr lang="en-GB" sz="2400" dirty="0"/>
              <a:t>_____________ , _______________ </a:t>
            </a:r>
            <a:r>
              <a:rPr lang="en-GB" sz="2400" dirty="0" smtClean="0"/>
              <a:t>sky </a:t>
            </a:r>
          </a:p>
          <a:p>
            <a:endParaRPr lang="en-GB" sz="2400" dirty="0" smtClean="0"/>
          </a:p>
          <a:p>
            <a:r>
              <a:rPr lang="en-GB" sz="2400" dirty="0"/>
              <a:t>_____________ , </a:t>
            </a:r>
            <a:r>
              <a:rPr lang="en-GB" sz="2400" dirty="0" smtClean="0"/>
              <a:t>_______________  views </a:t>
            </a: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72845" y="6173331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Adjectives are describing words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85" y="180313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43829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016"/>
            <a:ext cx="9397541" cy="94620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Use the adjectives you have came up with to write descriptive sentences 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217952" y="3588816"/>
            <a:ext cx="11818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Christ the Redeemer is a _______________, _______________ statue, standing on the _______________, _____________ mountain.</a:t>
            </a:r>
          </a:p>
          <a:p>
            <a:endParaRPr lang="en-GB" sz="2400" dirty="0"/>
          </a:p>
          <a:p>
            <a:r>
              <a:rPr lang="en-GB" sz="2400" dirty="0" smtClean="0"/>
              <a:t>The _______________ , _______________ sky looks beautiful above the _______________,</a:t>
            </a:r>
          </a:p>
          <a:p>
            <a:r>
              <a:rPr lang="en-GB" sz="2400" dirty="0" smtClean="0"/>
              <a:t>_______________ city.  </a:t>
            </a:r>
          </a:p>
          <a:p>
            <a:endParaRPr lang="en-GB" sz="2400" dirty="0"/>
          </a:p>
          <a:p>
            <a:r>
              <a:rPr lang="en-GB" sz="2400" dirty="0" smtClean="0"/>
              <a:t>The _____________ , _____________ weather makes it a ____________ , ______________ day in Rio de Janeiro</a:t>
            </a:r>
            <a:endParaRPr lang="en-GB" sz="2400" dirty="0"/>
          </a:p>
        </p:txBody>
      </p:sp>
      <p:pic>
        <p:nvPicPr>
          <p:cNvPr id="20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35" y="597027"/>
            <a:ext cx="4062380" cy="27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6936" y="127312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31341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016"/>
            <a:ext cx="9397541" cy="94620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Use the adjectives you have came up with to write descriptive sentences 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0" y="3342227"/>
            <a:ext cx="11818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try 2 sentences of your own 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chemeClr val="bg1"/>
                </a:solidFill>
              </a:rPr>
              <a:t>Remember commas between your adjectives!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35" y="597027"/>
            <a:ext cx="4062380" cy="27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6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13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use prepositions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506" b="48015"/>
          <a:stretch/>
        </p:blipFill>
        <p:spPr>
          <a:xfrm>
            <a:off x="1104545" y="283290"/>
            <a:ext cx="1625008" cy="333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066" y="3716571"/>
            <a:ext cx="1057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ym typeface="Wingdings" panose="05000000000000000000" pitchFamily="2" charset="2"/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2954" b="-7861"/>
          <a:stretch/>
        </p:blipFill>
        <p:spPr>
          <a:xfrm>
            <a:off x="3538396" y="448748"/>
            <a:ext cx="5910405" cy="3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5" y="177076"/>
            <a:ext cx="1160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A </a:t>
            </a:r>
            <a:r>
              <a:rPr lang="en-GB" b="1" dirty="0">
                <a:solidFill>
                  <a:srgbClr val="5F6368"/>
                </a:solidFill>
                <a:latin typeface="arial" panose="020B0604020202020204" pitchFamily="34" charset="0"/>
              </a:rPr>
              <a:t>preposition</a:t>
            </a: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 is a word that tells you where or when something is in relation to something else. </a:t>
            </a:r>
            <a:endParaRPr lang="en-GB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62" y="823407"/>
            <a:ext cx="8326617" cy="57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9" y="2247012"/>
            <a:ext cx="6379059" cy="4429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4316" y="3336717"/>
            <a:ext cx="2781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bove my head</a:t>
            </a:r>
          </a:p>
          <a:p>
            <a:r>
              <a:rPr lang="en-GB" dirty="0"/>
              <a:t>d</a:t>
            </a:r>
            <a:r>
              <a:rPr lang="en-GB" dirty="0" smtClean="0"/>
              <a:t>own below</a:t>
            </a:r>
          </a:p>
          <a:p>
            <a:r>
              <a:rPr lang="en-GB" dirty="0" smtClean="0"/>
              <a:t>in front of me,</a:t>
            </a:r>
          </a:p>
          <a:p>
            <a:r>
              <a:rPr lang="en-GB" dirty="0"/>
              <a:t>n</a:t>
            </a:r>
            <a:r>
              <a:rPr lang="en-GB" dirty="0" smtClean="0"/>
              <a:t>ext to the ocean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326" y="2850116"/>
            <a:ext cx="54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list of prepositional phrases linked to the picture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366" y="285442"/>
            <a:ext cx="5405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Imagine you are Christ the Redeemer and are looking out over the city. </a:t>
            </a:r>
          </a:p>
          <a:p>
            <a:r>
              <a:rPr lang="en-GB" dirty="0" smtClean="0"/>
              <a:t>Think about what you can see.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Remember</a:t>
            </a:r>
            <a:r>
              <a:rPr lang="en-GB" dirty="0" smtClean="0"/>
              <a:t>- if you are the statue you will be writing in </a:t>
            </a:r>
          </a:p>
          <a:p>
            <a:r>
              <a:rPr lang="en-GB" dirty="0" smtClean="0"/>
              <a:t>First person – ‘I can see’ </a:t>
            </a:r>
          </a:p>
        </p:txBody>
      </p:sp>
      <p:pic>
        <p:nvPicPr>
          <p:cNvPr id="1026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26" y="120568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15283" y="3045494"/>
            <a:ext cx="11035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 birds are flying and ______________ clouds are floating </a:t>
            </a:r>
            <a:r>
              <a:rPr lang="en-GB" dirty="0" smtClean="0">
                <a:solidFill>
                  <a:srgbClr val="FF0000"/>
                </a:solidFill>
              </a:rPr>
              <a:t>above</a:t>
            </a:r>
            <a:r>
              <a:rPr lang="en-GB" dirty="0" smtClean="0"/>
              <a:t> my head.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 can see the _________________ , ______________ buildings </a:t>
            </a:r>
            <a:r>
              <a:rPr lang="en-GB" dirty="0" smtClean="0">
                <a:solidFill>
                  <a:srgbClr val="FF0000"/>
                </a:solidFill>
              </a:rPr>
              <a:t>next</a:t>
            </a:r>
            <a:r>
              <a:rPr lang="en-GB" dirty="0" smtClean="0"/>
              <a:t> to the ocean.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sun is ____________</a:t>
            </a:r>
            <a:r>
              <a:rPr lang="en-GB" dirty="0" smtClean="0">
                <a:solidFill>
                  <a:schemeClr val="bg1"/>
                </a:solidFill>
              </a:rPr>
              <a:t>ly</a:t>
            </a:r>
            <a:r>
              <a:rPr lang="en-GB" dirty="0" smtClean="0"/>
              <a:t>  shining  </a:t>
            </a:r>
            <a:r>
              <a:rPr lang="en-GB" dirty="0" smtClean="0">
                <a:solidFill>
                  <a:srgbClr val="FF0000"/>
                </a:solidFill>
              </a:rPr>
              <a:t>down </a:t>
            </a:r>
            <a:r>
              <a:rPr lang="en-GB" dirty="0" smtClean="0"/>
              <a:t>on the ____________ , ______________ city.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Everything looks so ________________ and __________________ </a:t>
            </a:r>
            <a:r>
              <a:rPr lang="en-GB" dirty="0" smtClean="0">
                <a:solidFill>
                  <a:srgbClr val="FF0000"/>
                </a:solidFill>
              </a:rPr>
              <a:t>in front </a:t>
            </a:r>
            <a:r>
              <a:rPr lang="en-GB" dirty="0" smtClean="0"/>
              <a:t>of me.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8" y="0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3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7148788" y="134795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1326" y="828600"/>
            <a:ext cx="3111227" cy="2067383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278805" y="3714793"/>
            <a:ext cx="11818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05" y="2965269"/>
            <a:ext cx="110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</a:t>
            </a:r>
          </a:p>
          <a:p>
            <a:endParaRPr lang="en-GB" dirty="0"/>
          </a:p>
          <a:p>
            <a:r>
              <a:rPr lang="en-GB" dirty="0" smtClean="0"/>
              <a:t>Now try 2 sentences of your own </a:t>
            </a:r>
          </a:p>
          <a:p>
            <a:endParaRPr lang="en-GB" dirty="0"/>
          </a:p>
        </p:txBody>
      </p:sp>
      <p:pic>
        <p:nvPicPr>
          <p:cNvPr id="13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8" y="73204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5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– 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spell words from the Year 3/4 list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958" y="4927538"/>
            <a:ext cx="570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There is a spelling activity at the start of each day’s lesson </a:t>
            </a:r>
            <a:r>
              <a:rPr lang="en-GB" b="1" dirty="0" smtClean="0">
                <a:sym typeface="Wingdings" panose="05000000000000000000" pitchFamily="2" charset="2"/>
              </a:rPr>
              <a:t> 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8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Thursday 14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use extend sentences with conjunctions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227652"/>
            <a:ext cx="4913194" cy="634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39" y="227652"/>
            <a:ext cx="4873228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3171074" y="1973125"/>
            <a:ext cx="5435105" cy="2017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40" y="396240"/>
            <a:ext cx="9213048" cy="1158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640" y="4691632"/>
            <a:ext cx="946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Follow the link for more information and some games  </a:t>
            </a:r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://www.bbc.co.uk/bitesize/topics/zwwp8mn/articles/zqk37p3#:~:text=A%20conjunction%20is%20a%20word,information%20to%20the%20main%20clause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8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395" y="2312125"/>
            <a:ext cx="107115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 these sentences 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Christ the Redeemer is an important statue because _______________________________________________________________________________________________________________________. 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The weather in South America is usually hot but ______________________________________________________________________________________________________________________. 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Brazil is the biggest country in the continent and ______________________________________________________________________________________________________________________.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endParaRPr lang="en-GB" sz="2000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3745840" y="157388"/>
            <a:ext cx="5435105" cy="20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8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2" y="2011679"/>
            <a:ext cx="107115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4. The beaches in Brazil are very beautiful so </a:t>
            </a:r>
            <a:r>
              <a:rPr lang="en-GB" dirty="0"/>
              <a:t>_______________________________________________________________________________________________________________________. </a:t>
            </a:r>
          </a:p>
          <a:p>
            <a:endParaRPr lang="en-GB" dirty="0"/>
          </a:p>
          <a:p>
            <a:pPr marL="342900" indent="-342900">
              <a:buAutoNum type="arabicPeriod" startAt="5"/>
            </a:pPr>
            <a:endParaRPr lang="en-GB" dirty="0"/>
          </a:p>
          <a:p>
            <a:r>
              <a:rPr lang="en-GB" dirty="0" smtClean="0"/>
              <a:t>5. There are lots of wealthy areas in Brazil but </a:t>
            </a:r>
            <a:r>
              <a:rPr lang="en-GB" dirty="0"/>
              <a:t>_______________________________________________________________________________________________________________________. 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Challenge-  </a:t>
            </a:r>
          </a:p>
          <a:p>
            <a:r>
              <a:rPr lang="en-GB" dirty="0"/>
              <a:t>_______________________________________________________________________________________________________________________. </a:t>
            </a:r>
          </a:p>
          <a:p>
            <a:endParaRPr lang="en-GB" dirty="0"/>
          </a:p>
          <a:p>
            <a:r>
              <a:rPr lang="en-GB" dirty="0" smtClean="0"/>
              <a:t>Write a sentence of your own containing a conjunction </a:t>
            </a: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3745840" y="92074"/>
            <a:ext cx="5435105" cy="20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write a descriptive paragraph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2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343683"/>
            <a:ext cx="9416955" cy="59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4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Rio de Janeiro Night view 2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8" y="155609"/>
            <a:ext cx="5794851" cy="43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645" y="859809"/>
            <a:ext cx="343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of everything we have learnt this week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69" t="38148" r="27538" b="31683"/>
          <a:stretch/>
        </p:blipFill>
        <p:spPr>
          <a:xfrm>
            <a:off x="8072250" y="4375698"/>
            <a:ext cx="3908084" cy="1450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313" y="4599295"/>
            <a:ext cx="7572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any adjectives/openers that could help you describe this picture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50" y="1563316"/>
            <a:ext cx="3743089" cy="25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6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s Rio de Janeiro Night view 2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4" y="141962"/>
            <a:ext cx="4323579" cy="32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120" y="3541449"/>
            <a:ext cx="116966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famous statue is standing </a:t>
            </a:r>
            <a:r>
              <a:rPr lang="en-GB" dirty="0" smtClean="0">
                <a:solidFill>
                  <a:srgbClr val="FF0000"/>
                </a:solidFill>
              </a:rPr>
              <a:t>on </a:t>
            </a:r>
            <a:r>
              <a:rPr lang="en-GB" dirty="0" smtClean="0"/>
              <a:t>the __________ , </a:t>
            </a:r>
            <a:r>
              <a:rPr lang="en-GB" dirty="0"/>
              <a:t> </a:t>
            </a:r>
            <a:r>
              <a:rPr lang="en-GB" dirty="0" smtClean="0"/>
              <a:t>__________ mountains and the sun has set after a glorious, __________ day. </a:t>
            </a:r>
            <a:r>
              <a:rPr lang="en-GB" dirty="0"/>
              <a:t>G</a:t>
            </a:r>
            <a:r>
              <a:rPr lang="en-GB" dirty="0" smtClean="0"/>
              <a:t>olden lights are illuminating the ______________ city so everything looks _________________ and ____________________. </a:t>
            </a:r>
            <a:r>
              <a:rPr lang="en-GB" dirty="0"/>
              <a:t>T</a:t>
            </a:r>
            <a:r>
              <a:rPr lang="en-GB" dirty="0" smtClean="0"/>
              <a:t>he _____________ , _______________ clouds are slowly drifting </a:t>
            </a:r>
            <a:r>
              <a:rPr lang="en-GB" dirty="0" smtClean="0">
                <a:solidFill>
                  <a:srgbClr val="FF0000"/>
                </a:solidFill>
              </a:rPr>
              <a:t>across</a:t>
            </a:r>
            <a:r>
              <a:rPr lang="en-GB" dirty="0" smtClean="0"/>
              <a:t> the sky and night is starting to fall. </a:t>
            </a:r>
            <a:r>
              <a:rPr lang="en-GB" dirty="0"/>
              <a:t> </a:t>
            </a:r>
            <a:r>
              <a:rPr lang="en-GB" dirty="0" smtClean="0"/>
              <a:t>People are happily walking </a:t>
            </a:r>
            <a:r>
              <a:rPr lang="en-GB" dirty="0" smtClean="0">
                <a:solidFill>
                  <a:srgbClr val="FF0000"/>
                </a:solidFill>
              </a:rPr>
              <a:t>down</a:t>
            </a:r>
            <a:r>
              <a:rPr lang="en-GB" dirty="0" smtClean="0"/>
              <a:t> the _________________ streets and looking around at the ____________________ sights. 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bg1"/>
                </a:solidFill>
              </a:rPr>
              <a:t>Challenge- finish the paragraph off by yourself by adding extra description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802806" y="873458"/>
            <a:ext cx="2702964" cy="2261952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45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smtClean="0"/>
              <a:t>Well done everyone!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Hope you are all ok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1026" name="Picture 2" descr="Well Done! | Gillibrand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79" y="698547"/>
            <a:ext cx="5142694" cy="51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165"/>
          <a:stretch/>
        </p:blipFill>
        <p:spPr>
          <a:xfrm>
            <a:off x="394860" y="667000"/>
            <a:ext cx="7520841" cy="4318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370" y="300251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and practise your spellings every day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8180" y="5102080"/>
            <a:ext cx="5263486" cy="135421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cdn.oxfordowl.co.uk/2016/03/04/14/54/32/679/19038_content/index.html</a:t>
            </a:r>
            <a:endParaRPr lang="en-GB" dirty="0" smtClean="0"/>
          </a:p>
          <a:p>
            <a:endParaRPr lang="en-GB" dirty="0"/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Spelling game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11th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answer questions based on a text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31" r="50910"/>
          <a:stretch/>
        </p:blipFill>
        <p:spPr>
          <a:xfrm>
            <a:off x="488605" y="0"/>
            <a:ext cx="4471469" cy="3439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5" y="699109"/>
            <a:ext cx="5555797" cy="611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6" y="3409950"/>
            <a:ext cx="4471469" cy="320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7474" y="6396335"/>
            <a:ext cx="627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the information on this page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79623" y="62674"/>
            <a:ext cx="625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Christ the Redeemer 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3114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20" y="0"/>
            <a:ext cx="1267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Answer the questions in full sentences,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e.g.  Christ the Redeemer shows Jesus with his arms outstretched.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323" y="594243"/>
            <a:ext cx="1109621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Where is Christ the Redeemer?                                                                                                </a:t>
            </a:r>
            <a:r>
              <a:rPr lang="en-GB" sz="2400" dirty="0" smtClean="0">
                <a:solidFill>
                  <a:schemeClr val="bg1"/>
                </a:solidFill>
              </a:rPr>
              <a:t>Christ the Redeemer is </a:t>
            </a:r>
            <a:r>
              <a:rPr lang="en-GB" sz="2400" dirty="0" smtClean="0"/>
              <a:t>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How many tourists visit it each year?                                                                                     </a:t>
            </a:r>
            <a:r>
              <a:rPr lang="en-GB" sz="2400" dirty="0" smtClean="0">
                <a:solidFill>
                  <a:schemeClr val="bg1"/>
                </a:solidFill>
              </a:rPr>
              <a:t>Around __________________________ visit Christ the Redeemer each year. </a:t>
            </a:r>
            <a:r>
              <a:rPr lang="en-GB" sz="2400" dirty="0" smtClean="0"/>
              <a:t>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How tall is Christ the Redeemer and why does it appear taller than it is?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Christ the Redeemer is _________________________ but appears taller because </a:t>
            </a:r>
            <a:r>
              <a:rPr lang="en-GB" sz="2400" dirty="0" smtClean="0"/>
              <a:t>_________________________________________________________________________________________________________________________________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/>
              <a:t>4</a:t>
            </a:r>
            <a:r>
              <a:rPr lang="en-GB" sz="2400" dirty="0" smtClean="0"/>
              <a:t>.  Why is Christ the Redeemer such a popular statue in Brazil? </a:t>
            </a:r>
            <a:r>
              <a:rPr lang="en-GB" sz="2400" dirty="0" smtClean="0">
                <a:solidFill>
                  <a:schemeClr val="bg1"/>
                </a:solidFill>
              </a:rPr>
              <a:t>It is a popular statue because </a:t>
            </a:r>
            <a:r>
              <a:rPr lang="en-GB" sz="2400" dirty="0" smtClean="0"/>
              <a:t>_______________________________________________________________________</a:t>
            </a: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1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450" y="561703"/>
            <a:ext cx="11142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</a:pPr>
            <a:r>
              <a:rPr lang="en-GB" sz="2800" dirty="0" smtClean="0"/>
              <a:t>When </a:t>
            </a:r>
            <a:r>
              <a:rPr lang="en-GB" sz="2800" dirty="0"/>
              <a:t>was it built and where did the stones </a:t>
            </a:r>
            <a:r>
              <a:rPr lang="en-GB" sz="2800" dirty="0" smtClean="0"/>
              <a:t>come from?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building of Christ the Redeemer began in ________________ and the stones come from ____________________________ .</a:t>
            </a: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2800" dirty="0" smtClean="0"/>
          </a:p>
          <a:p>
            <a:r>
              <a:rPr lang="en-GB" sz="2800" dirty="0" smtClean="0"/>
              <a:t>6. Would you like to visit Christ the Redeemer? Explain your answer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I would/ I would not like to visit Christ the Redeemer because </a:t>
            </a:r>
            <a:r>
              <a:rPr lang="en-GB" sz="2800" dirty="0" smtClean="0"/>
              <a:t>______________________________________________________________________________________________. 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992250" y="5073882"/>
            <a:ext cx="5088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Watch this video for more information!</a:t>
            </a:r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://www.youtube.com/watch?v=WvZpgvoXB1M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3977322"/>
            <a:ext cx="4050264" cy="25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write descriptive sentences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6" y="247283"/>
            <a:ext cx="9767402" cy="61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843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LatoLatin</vt:lpstr>
      <vt:lpstr>Wingdings</vt:lpstr>
      <vt:lpstr>Office Theme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adjectives you have came up with to write descriptive sentences </vt:lpstr>
      <vt:lpstr>Use the adjectives you have came up with to write descriptive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M. Evans [ Wheatley Hill Primary School ]</cp:lastModifiedBy>
  <cp:revision>70</cp:revision>
  <cp:lastPrinted>2021-01-05T10:05:29Z</cp:lastPrinted>
  <dcterms:created xsi:type="dcterms:W3CDTF">2020-11-12T10:31:00Z</dcterms:created>
  <dcterms:modified xsi:type="dcterms:W3CDTF">2021-01-11T10:35:01Z</dcterms:modified>
</cp:coreProperties>
</file>