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9" r:id="rId2"/>
    <p:sldId id="343" r:id="rId3"/>
    <p:sldId id="256" r:id="rId4"/>
    <p:sldId id="300" r:id="rId5"/>
    <p:sldId id="301" r:id="rId6"/>
    <p:sldId id="342" r:id="rId7"/>
    <p:sldId id="268" r:id="rId8"/>
    <p:sldId id="344" r:id="rId9"/>
    <p:sldId id="330" r:id="rId10"/>
    <p:sldId id="332" r:id="rId11"/>
    <p:sldId id="331" r:id="rId12"/>
    <p:sldId id="334" r:id="rId13"/>
    <p:sldId id="335" r:id="rId14"/>
    <p:sldId id="270" r:id="rId15"/>
    <p:sldId id="345" r:id="rId16"/>
    <p:sldId id="340" r:id="rId17"/>
    <p:sldId id="337" r:id="rId18"/>
    <p:sldId id="341" r:id="rId19"/>
    <p:sldId id="274" r:id="rId20"/>
    <p:sldId id="328" r:id="rId21"/>
    <p:sldId id="295" r:id="rId22"/>
    <p:sldId id="287" r:id="rId23"/>
    <p:sldId id="319" r:id="rId24"/>
    <p:sldId id="320" r:id="rId25"/>
    <p:sldId id="338" r:id="rId26"/>
    <p:sldId id="322" r:id="rId27"/>
    <p:sldId id="346" r:id="rId28"/>
    <p:sldId id="324" r:id="rId29"/>
    <p:sldId id="325" r:id="rId30"/>
    <p:sldId id="339" r:id="rId31"/>
    <p:sldId id="297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6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CCE9-C9DA-4ADD-B129-4FE93EFDA1D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FE94-7B88-4AED-AD7C-C55B1CC9A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9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lassroom.thenational.academy/lessons/to-explore-conjunctions-c4wkee?activity=video&amp;step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https://www.myon.co.uk/index.html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540"/>
            <a:ext cx="10515600" cy="671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 login -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</a:t>
            </a:r>
          </a:p>
          <a:p>
            <a:pPr marL="0" indent="0">
              <a:buNone/>
            </a:pPr>
            <a:r>
              <a:rPr lang="en-GB" dirty="0" err="1" smtClean="0"/>
              <a:t>DavidW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</a:t>
            </a:r>
          </a:p>
          <a:p>
            <a:pPr marL="0" indent="0">
              <a:buNone/>
            </a:pPr>
            <a:r>
              <a:rPr lang="en-GB" dirty="0" smtClean="0"/>
              <a:t>password1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21" y="2210935"/>
            <a:ext cx="5268667" cy="42990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Remember to use </a:t>
            </a:r>
            <a:r>
              <a:rPr lang="en-GB" dirty="0" err="1" smtClean="0"/>
              <a:t>myon</a:t>
            </a:r>
            <a:r>
              <a:rPr lang="en-GB" dirty="0" smtClean="0"/>
              <a:t> for online reading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8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5" y="398163"/>
            <a:ext cx="8599986" cy="59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211319"/>
            <a:ext cx="9123442" cy="62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9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8" y="404949"/>
            <a:ext cx="11612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Write next to each sentence if it is a command/statement/question</a:t>
            </a:r>
          </a:p>
          <a:p>
            <a:r>
              <a:rPr lang="en-GB" sz="2800" dirty="0" smtClean="0">
                <a:latin typeface="+mj-lt"/>
              </a:rPr>
              <a:t> 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+mj-lt"/>
              </a:rPr>
              <a:t>The </a:t>
            </a:r>
            <a:r>
              <a:rPr lang="en-GB" sz="2800" dirty="0" smtClean="0">
                <a:latin typeface="+mj-lt"/>
              </a:rPr>
              <a:t>Stone Age is split into 3 parts. </a:t>
            </a:r>
            <a:r>
              <a:rPr lang="en-GB" sz="2800" dirty="0" smtClean="0">
                <a:latin typeface="+mj-lt"/>
              </a:rPr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Strike the flint stones to make fire. </a:t>
            </a:r>
            <a:r>
              <a:rPr lang="en-GB" sz="2800" dirty="0" smtClean="0"/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Can you cut the meat for dinner? </a:t>
            </a:r>
            <a:r>
              <a:rPr lang="en-GB" sz="2800" dirty="0" smtClean="0"/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Pick the berries and nuts for tea. </a:t>
            </a:r>
            <a:r>
              <a:rPr lang="en-GB" sz="2800" dirty="0" smtClean="0"/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Clothes were made out of animal skin. </a:t>
            </a:r>
            <a:r>
              <a:rPr lang="en-GB" sz="2800" dirty="0" smtClean="0"/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What tool would you use to catch an animal. </a:t>
            </a:r>
            <a:r>
              <a:rPr lang="en-GB" sz="2800" dirty="0"/>
              <a:t>________________</a:t>
            </a:r>
          </a:p>
          <a:p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83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24" y="0"/>
            <a:ext cx="11612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Write a sentence for each type of sentence</a:t>
            </a:r>
          </a:p>
          <a:p>
            <a:endParaRPr lang="en-GB" sz="2800" b="1" dirty="0">
              <a:solidFill>
                <a:schemeClr val="bg1"/>
              </a:solidFill>
              <a:latin typeface="+mj-lt"/>
            </a:endParaRPr>
          </a:p>
          <a:p>
            <a:endParaRPr lang="en-GB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Question </a:t>
            </a:r>
            <a:r>
              <a:rPr lang="en-GB" sz="2800" b="1" dirty="0" smtClean="0">
                <a:latin typeface="+mj-lt"/>
              </a:rPr>
              <a:t>____________________________________________________________________________________________________________________________________</a:t>
            </a:r>
          </a:p>
          <a:p>
            <a:endParaRPr lang="en-GB" sz="2800" b="1" dirty="0">
              <a:latin typeface="+mj-lt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Command </a:t>
            </a:r>
          </a:p>
          <a:p>
            <a:r>
              <a:rPr lang="en-GB" sz="2800" b="1" dirty="0" smtClean="0">
                <a:latin typeface="+mj-lt"/>
              </a:rPr>
              <a:t>__________________________________________________________________________________________________________________________________</a:t>
            </a:r>
          </a:p>
          <a:p>
            <a:endParaRPr lang="en-GB" sz="2800" b="1" dirty="0">
              <a:latin typeface="+mj-lt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Statement </a:t>
            </a:r>
          </a:p>
          <a:p>
            <a:r>
              <a:rPr lang="en-GB" sz="2800" b="1" dirty="0" smtClean="0">
                <a:latin typeface="+mj-lt"/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8395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Wednesday </a:t>
            </a:r>
            <a:r>
              <a:rPr lang="en-GB" sz="3200" dirty="0" smtClean="0"/>
              <a:t>27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 smtClean="0"/>
              <a:t>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To be able to extend sentences with conjunctions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7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126600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82" y="791926"/>
            <a:ext cx="9415369" cy="5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342" b="3235"/>
          <a:stretch/>
        </p:blipFill>
        <p:spPr>
          <a:xfrm>
            <a:off x="126955" y="113406"/>
            <a:ext cx="8634908" cy="6635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8339" y="818866"/>
            <a:ext cx="3029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Look through this page to find out all the things they made in the Stone Age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This could help you with your own sentences today. </a:t>
            </a:r>
          </a:p>
        </p:txBody>
      </p:sp>
    </p:spTree>
    <p:extLst>
      <p:ext uri="{BB962C8B-B14F-4D97-AF65-F5344CB8AC3E}">
        <p14:creationId xmlns:p14="http://schemas.microsoft.com/office/powerpoint/2010/main" val="118112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0"/>
            <a:ext cx="9836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classroom.thenational.academy/lessons/to-explore-conjunctions-c4wkee?activity=video&amp;step=1</a:t>
            </a:r>
            <a:endParaRPr lang="en-GB" sz="2800" dirty="0" smtClean="0"/>
          </a:p>
          <a:p>
            <a:r>
              <a:rPr lang="en-GB" sz="2800" dirty="0" smtClean="0"/>
              <a:t>Watch this video for more information </a:t>
            </a:r>
            <a:r>
              <a:rPr lang="en-GB" sz="2800" dirty="0" smtClean="0">
                <a:sym typeface="Wingdings" panose="05000000000000000000" pitchFamily="2" charset="2"/>
              </a:rPr>
              <a:t> </a:t>
            </a:r>
            <a:endParaRPr lang="en-GB" sz="28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75" y="1398643"/>
            <a:ext cx="3945178" cy="15421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6571" y="3339979"/>
            <a:ext cx="11323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The Stone Age Boy really enjoyed learning the Stone Age ways, although 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2. During the Stone Age they made their own tools because 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3. The camp helped the boy to start a fire, as well as ________________________________________________________________________.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345679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78" y="0"/>
            <a:ext cx="10515600" cy="1325563"/>
          </a:xfrm>
        </p:spPr>
        <p:txBody>
          <a:bodyPr/>
          <a:lstStyle/>
          <a:p>
            <a:r>
              <a:rPr lang="en-GB" dirty="0" smtClean="0"/>
              <a:t>Now try and write 3 sentences of your own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3866" y="1456588"/>
            <a:ext cx="113236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  <a:r>
              <a:rPr lang="en-GB" sz="2400" dirty="0" smtClean="0"/>
              <a:t>. _______________________________________________________________________________________________________________________________________________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5</a:t>
            </a:r>
            <a:r>
              <a:rPr lang="en-GB" sz="2400" dirty="0" smtClean="0"/>
              <a:t>. __________________________________________________________________________________________________________________________________________________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/>
              <a:t>6</a:t>
            </a:r>
            <a:r>
              <a:rPr lang="en-GB" sz="2400" dirty="0" smtClean="0"/>
              <a:t>. ________________________________________________________________________________________________________________________________________________.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409999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171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Thursday </a:t>
            </a:r>
            <a:r>
              <a:rPr lang="en-GB" sz="3200" dirty="0" smtClean="0"/>
              <a:t>28th  </a:t>
            </a:r>
            <a:r>
              <a:rPr lang="en-GB" sz="3200" dirty="0" smtClean="0"/>
              <a:t>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71" y="1683374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3031651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</a:t>
            </a:r>
            <a:r>
              <a:rPr lang="en-GB" sz="4000" dirty="0" smtClean="0"/>
              <a:t>able to use time openers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11" y="1323832"/>
            <a:ext cx="9383210" cy="3985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355195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0" y="0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L.O </a:t>
            </a:r>
            <a:r>
              <a:rPr lang="en-GB" sz="2800" dirty="0"/>
              <a:t>To </a:t>
            </a:r>
            <a:r>
              <a:rPr lang="en-GB" sz="2800" dirty="0" smtClean="0"/>
              <a:t>be able </a:t>
            </a:r>
            <a:r>
              <a:rPr lang="en-GB" sz="2800" dirty="0" smtClean="0"/>
              <a:t>to spell </a:t>
            </a:r>
            <a:r>
              <a:rPr lang="en-GB" sz="2800" dirty="0" smtClean="0"/>
              <a:t>words from the Y3/4 word list  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39" y="523220"/>
            <a:ext cx="9906570" cy="61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8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ljs-sr-001\clairecoleman$\My Pictures\stone age boy\IMG_0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7444" r="12428" b="17007"/>
          <a:stretch/>
        </p:blipFill>
        <p:spPr bwMode="auto">
          <a:xfrm>
            <a:off x="1214846" y="483326"/>
            <a:ext cx="8451668" cy="61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942" y="35617"/>
            <a:ext cx="107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Have a think about what we’ve read in Stone Age Boy so far, then read the next few pages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494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ljs-sr-001\clairecoleman$\My Pictures\stone age boy\IMG_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6404" r="10714" b="1531"/>
          <a:stretch/>
        </p:blipFill>
        <p:spPr bwMode="auto">
          <a:xfrm>
            <a:off x="1841862" y="104503"/>
            <a:ext cx="7824651" cy="66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6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3" y="222069"/>
            <a:ext cx="7158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Openers tell us when something happens</a:t>
            </a:r>
          </a:p>
          <a:p>
            <a:endParaRPr lang="en-GB" sz="2400" dirty="0"/>
          </a:p>
          <a:p>
            <a:r>
              <a:rPr lang="en-GB" sz="2400" dirty="0" smtClean="0"/>
              <a:t>E.g. </a:t>
            </a:r>
            <a:r>
              <a:rPr lang="en-GB" sz="2400" dirty="0" smtClean="0">
                <a:solidFill>
                  <a:srgbClr val="FF0000"/>
                </a:solidFill>
              </a:rPr>
              <a:t>That afternoon, </a:t>
            </a:r>
            <a:r>
              <a:rPr lang="en-GB" sz="2400" dirty="0" smtClean="0"/>
              <a:t>we went to the river.</a:t>
            </a:r>
          </a:p>
          <a:p>
            <a:endParaRPr lang="en-GB" sz="2400" dirty="0"/>
          </a:p>
          <a:p>
            <a:r>
              <a:rPr lang="en-GB" sz="2400" dirty="0" smtClean="0"/>
              <a:t>Remember the comma after the opener </a:t>
            </a:r>
          </a:p>
        </p:txBody>
      </p:sp>
      <p:pic>
        <p:nvPicPr>
          <p:cNvPr id="1026" name="Picture 2" descr="Stone Age Boy: Amazon.co.uk: Kitamura, Satoshi, Kitamura, Satoshi:  0787721953272: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t="39436" r="50765" b="12114"/>
          <a:stretch/>
        </p:blipFill>
        <p:spPr bwMode="auto">
          <a:xfrm>
            <a:off x="971575" y="2454442"/>
            <a:ext cx="2204763" cy="40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58475" y="3207223"/>
            <a:ext cx="2855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think about what has</a:t>
            </a:r>
          </a:p>
          <a:p>
            <a:r>
              <a:rPr lang="en-GB" dirty="0" smtClean="0"/>
              <a:t>happened to the boy in the story so far. </a:t>
            </a:r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Make a list of all the time openers you can think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7394" y="302359"/>
            <a:ext cx="39268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Firstly,</a:t>
            </a:r>
          </a:p>
          <a:p>
            <a:r>
              <a:rPr lang="en-GB" sz="2800" dirty="0" smtClean="0"/>
              <a:t>Next </a:t>
            </a:r>
          </a:p>
          <a:p>
            <a:r>
              <a:rPr lang="en-GB" sz="2800" dirty="0" smtClean="0"/>
              <a:t>After that,</a:t>
            </a:r>
          </a:p>
          <a:p>
            <a:r>
              <a:rPr lang="en-GB" sz="2800" dirty="0" smtClean="0"/>
              <a:t>In the morning, </a:t>
            </a:r>
          </a:p>
          <a:p>
            <a:r>
              <a:rPr lang="en-GB" sz="2800" dirty="0" smtClean="0"/>
              <a:t>After a while, </a:t>
            </a:r>
          </a:p>
          <a:p>
            <a:r>
              <a:rPr lang="en-GB" sz="2800" dirty="0" smtClean="0"/>
              <a:t>________________</a:t>
            </a:r>
          </a:p>
          <a:p>
            <a:r>
              <a:rPr lang="en-GB" sz="2800" dirty="0" smtClean="0"/>
              <a:t>________________</a:t>
            </a:r>
          </a:p>
          <a:p>
            <a:r>
              <a:rPr lang="en-GB" sz="2800" dirty="0" smtClean="0"/>
              <a:t>________________</a:t>
            </a:r>
          </a:p>
          <a:p>
            <a:r>
              <a:rPr lang="en-GB" sz="2800" dirty="0"/>
              <a:t>________________</a:t>
            </a:r>
          </a:p>
          <a:p>
            <a:r>
              <a:rPr lang="en-GB" sz="2800" dirty="0"/>
              <a:t>________________</a:t>
            </a:r>
          </a:p>
          <a:p>
            <a:r>
              <a:rPr lang="en-GB" sz="2800" dirty="0"/>
              <a:t>________________ </a:t>
            </a:r>
          </a:p>
          <a:p>
            <a:r>
              <a:rPr lang="en-GB" sz="2800" dirty="0"/>
              <a:t>________________</a:t>
            </a:r>
          </a:p>
          <a:p>
            <a:r>
              <a:rPr lang="en-GB" sz="2800" dirty="0"/>
              <a:t>________________</a:t>
            </a:r>
          </a:p>
          <a:p>
            <a:r>
              <a:rPr lang="en-GB" sz="2800" dirty="0"/>
              <a:t>________________ </a:t>
            </a:r>
          </a:p>
          <a:p>
            <a:r>
              <a:rPr lang="en-GB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381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400" y="561118"/>
            <a:ext cx="113931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Add a time opener for the first few sentences and then write 4 of your own. 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endParaRPr lang="en-GB" dirty="0"/>
          </a:p>
          <a:p>
            <a:pPr marL="457200" indent="-457200">
              <a:buAutoNum type="arabicPeriod"/>
            </a:pPr>
            <a:r>
              <a:rPr lang="en-GB" sz="2400" dirty="0" smtClean="0"/>
              <a:t>_________________, the boy was happily walkin</a:t>
            </a:r>
            <a:r>
              <a:rPr lang="en-GB" sz="2400" dirty="0" smtClean="0"/>
              <a:t>g in the woods.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 smtClean="0"/>
              <a:t>2. __________________________, he found himself in a strange place where everything looked different. 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pPr marL="457200" indent="-457200">
              <a:buAutoNum type="arabicPeriod" startAt="3"/>
            </a:pPr>
            <a:r>
              <a:rPr lang="en-GB" sz="2400" dirty="0" smtClean="0"/>
              <a:t>____________________________________________________________________________________________________________________________________________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 startAt="3"/>
            </a:pPr>
            <a:endParaRPr lang="en-GB" sz="2400" dirty="0"/>
          </a:p>
          <a:p>
            <a:pPr marL="457200" indent="-457200">
              <a:buAutoNum type="arabicPeriod" startAt="3"/>
            </a:pPr>
            <a:r>
              <a:rPr lang="en-GB" sz="2400" dirty="0" smtClean="0"/>
              <a:t>__________________________________________________________________________________________________________________________________________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248058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923" y="383697"/>
            <a:ext cx="113931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5</a:t>
            </a:r>
            <a:r>
              <a:rPr lang="en-GB" sz="2400" dirty="0" smtClean="0"/>
              <a:t>. ____________________________________________________________________________________________________________________________________________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6</a:t>
            </a:r>
            <a:r>
              <a:rPr lang="en-GB" sz="2400" dirty="0" smtClean="0"/>
              <a:t>. 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0000"/>
                </a:solidFill>
              </a:rPr>
              <a:t>Extension</a:t>
            </a:r>
          </a:p>
          <a:p>
            <a:r>
              <a:rPr lang="en-GB" sz="2400" dirty="0" smtClean="0"/>
              <a:t>Extend one of your sentences using a conjunction</a:t>
            </a:r>
          </a:p>
          <a:p>
            <a:endParaRPr lang="en-GB" sz="2400" dirty="0"/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</a:t>
            </a:r>
            <a:r>
              <a:rPr lang="en-GB" sz="2400" dirty="0" smtClean="0"/>
              <a:t> </a:t>
            </a:r>
            <a:endParaRPr lang="en-GB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769" t="38148" r="27538" b="31683"/>
          <a:stretch/>
        </p:blipFill>
        <p:spPr>
          <a:xfrm>
            <a:off x="7112800" y="4012301"/>
            <a:ext cx="4146603" cy="153926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00" y="3655160"/>
            <a:ext cx="4146603" cy="1896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983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171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Friday </a:t>
            </a:r>
            <a:r>
              <a:rPr lang="en-GB" sz="3200" dirty="0" smtClean="0"/>
              <a:t>29th  </a:t>
            </a:r>
            <a:r>
              <a:rPr lang="en-GB" sz="3200" dirty="0" smtClean="0"/>
              <a:t>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3031651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able to </a:t>
            </a:r>
            <a:r>
              <a:rPr lang="en-GB" sz="4000" dirty="0" smtClean="0"/>
              <a:t>write a diary entry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4" t="25343" r="71871"/>
          <a:stretch/>
        </p:blipFill>
        <p:spPr>
          <a:xfrm>
            <a:off x="450377" y="2254063"/>
            <a:ext cx="2442949" cy="2975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193576" y="1171735"/>
            <a:ext cx="8256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your own sentences using these words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3906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ljs-sr-001\clairecoleman$\My Pictures\stone age boy\IMG_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25106" r="25178" b="14019"/>
          <a:stretch/>
        </p:blipFill>
        <p:spPr bwMode="auto">
          <a:xfrm>
            <a:off x="8021438" y="745213"/>
            <a:ext cx="3647966" cy="29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ljs-sr-001\clairecoleman$\My Pictures\stone age boy\IMG_0006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6" t="9418" r="14713" b="3558"/>
          <a:stretch/>
        </p:blipFill>
        <p:spPr bwMode="auto">
          <a:xfrm>
            <a:off x="179501" y="581965"/>
            <a:ext cx="2931365" cy="32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ljs-sr-001\clairecoleman$\My Pictures\stone age boy\IMG_0009.JP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8789" r="11093"/>
          <a:stretch/>
        </p:blipFill>
        <p:spPr bwMode="auto">
          <a:xfrm>
            <a:off x="2057291" y="3947255"/>
            <a:ext cx="3558219" cy="29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ljs-sr-001\clairecoleman$\My Pictures\stone age boy\IMG_0029.JP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5531" r="11810" b="4830"/>
          <a:stretch/>
        </p:blipFill>
        <p:spPr bwMode="auto">
          <a:xfrm>
            <a:off x="3836401" y="686893"/>
            <a:ext cx="3825244" cy="29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ljs-sr-001\clairecoleman$\My Pictures\stone age boy\IMG_00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7444" r="12428" b="53142"/>
          <a:stretch/>
        </p:blipFill>
        <p:spPr bwMode="auto">
          <a:xfrm>
            <a:off x="6182610" y="4394551"/>
            <a:ext cx="4843024" cy="18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69994" y="627797"/>
            <a:ext cx="900752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908744" y="2888279"/>
            <a:ext cx="752901" cy="834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021438" y="725532"/>
            <a:ext cx="900752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490191" y="4739740"/>
            <a:ext cx="900752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748181" y="5792336"/>
            <a:ext cx="900752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41444" y="77409"/>
            <a:ext cx="971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Put these in chronological order (time order) by numbering the pictures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61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30" y="95534"/>
            <a:ext cx="120691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Today you are going to be the Stone Age Boy so you will write in first person.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Use the scaffold for the first paragraphs and then continue on your own. </a:t>
            </a:r>
          </a:p>
          <a:p>
            <a:r>
              <a:rPr lang="en-GB" dirty="0" smtClean="0"/>
              <a:t>Try and include how you would feel and what you learnt in the Stone Age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sz="2400" dirty="0" smtClean="0"/>
              <a:t>Dear Diary, </a:t>
            </a:r>
          </a:p>
          <a:p>
            <a:endParaRPr lang="en-GB" sz="2400" dirty="0"/>
          </a:p>
          <a:p>
            <a:r>
              <a:rPr lang="en-GB" sz="2400" dirty="0" smtClean="0"/>
              <a:t>Today started like a normal day and I was wandering through the __________, ___________ woods.  After a while, something strange happened and I found myself falling down </a:t>
            </a:r>
            <a:r>
              <a:rPr lang="en-GB" sz="2400" dirty="0" err="1" smtClean="0"/>
              <a:t>down</a:t>
            </a:r>
            <a:r>
              <a:rPr lang="en-GB" sz="2400" dirty="0" smtClean="0"/>
              <a:t> </a:t>
            </a:r>
            <a:r>
              <a:rPr lang="en-GB" sz="2400" dirty="0" smtClean="0"/>
              <a:t>down</a:t>
            </a:r>
            <a:r>
              <a:rPr lang="en-GB" sz="2400" dirty="0" smtClean="0"/>
              <a:t>. 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_________________, I woke up in a ___________, ____________ place. I walked around and realised I was completely lost. I felt _____________________________________________ because everything looked different. 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53" y="409433"/>
            <a:ext cx="3747708" cy="25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25th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answer questions based on a text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653" y="95534"/>
            <a:ext cx="117507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Now use the pictures that you ordered and what you know about the Stone Age.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_________________________ , I saw someone walking towards me- a girl.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400" dirty="0"/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8" y="466089"/>
            <a:ext cx="3046877" cy="1533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928" y="699279"/>
            <a:ext cx="1272558" cy="973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971" y="713355"/>
            <a:ext cx="1264892" cy="973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EDB08-4D6F-4BF7-9E0D-6E1ED494F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29" y="700135"/>
            <a:ext cx="1281551" cy="982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6769" t="38148" r="27538" b="31683"/>
          <a:stretch/>
        </p:blipFill>
        <p:spPr>
          <a:xfrm>
            <a:off x="3451939" y="510786"/>
            <a:ext cx="3889612" cy="144387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42" y="466089"/>
            <a:ext cx="3917852" cy="1661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17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 smtClean="0"/>
              <a:t>Well done everyone!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Hope everyone is ok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r>
              <a:rPr lang="en-GB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 descr="Well done ribbon well done round blue sign well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8"/>
          <a:stretch/>
        </p:blipFill>
        <p:spPr bwMode="auto">
          <a:xfrm>
            <a:off x="5915336" y="1105467"/>
            <a:ext cx="5303126" cy="3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0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32692"/>
          <a:stretch/>
        </p:blipFill>
        <p:spPr>
          <a:xfrm>
            <a:off x="365762" y="447347"/>
            <a:ext cx="5839096" cy="573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4" y="1675259"/>
            <a:ext cx="4782882" cy="2934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7188" y="6158438"/>
            <a:ext cx="480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Read through the information on this page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8346" y="0"/>
            <a:ext cx="50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Answer the questions in full sentences,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e.g. The Stone Age covers a period of 3 million years.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660" y="117693"/>
            <a:ext cx="116688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1. How are the cave paintings brought to life? 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2. What is used to make the paints? 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3. What was often </a:t>
            </a:r>
            <a:r>
              <a:rPr lang="en-GB" sz="2400" dirty="0" smtClean="0"/>
              <a:t>painted n </a:t>
            </a:r>
            <a:r>
              <a:rPr lang="en-GB" sz="2400" dirty="0" smtClean="0"/>
              <a:t>the caves?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</a:t>
            </a:r>
            <a:endParaRPr lang="en-GB" sz="2400" dirty="0" smtClean="0"/>
          </a:p>
          <a:p>
            <a:endParaRPr lang="en-GB" sz="2400" dirty="0" smtClean="0"/>
          </a:p>
          <a:p>
            <a:pPr marL="457200" indent="-457200">
              <a:buAutoNum type="arabicPeriod" startAt="4"/>
            </a:pPr>
            <a:r>
              <a:rPr lang="en-GB" sz="2400" dirty="0" smtClean="0"/>
              <a:t>How old are some painting that have </a:t>
            </a:r>
            <a:r>
              <a:rPr lang="en-GB" sz="2400" dirty="0" smtClean="0"/>
              <a:t>been found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5. Why are many of the caves now closed off to the public? ____________________________________________________________________________________________________________________________________________________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32692"/>
          <a:stretch/>
        </p:blipFill>
        <p:spPr>
          <a:xfrm>
            <a:off x="283876" y="300252"/>
            <a:ext cx="6017305" cy="5909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572" y="300252"/>
            <a:ext cx="53635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Here is the information again</a:t>
            </a:r>
          </a:p>
          <a:p>
            <a:endParaRPr lang="en-GB" dirty="0"/>
          </a:p>
          <a:p>
            <a:r>
              <a:rPr lang="en-GB" dirty="0" smtClean="0"/>
              <a:t>Some words have been underlined that you might not know. </a:t>
            </a:r>
          </a:p>
          <a:p>
            <a:r>
              <a:rPr lang="en-GB" dirty="0" smtClean="0"/>
              <a:t>Use a dictionary or online dictionary to find the word meanings </a:t>
            </a:r>
          </a:p>
          <a:p>
            <a:endParaRPr lang="en-GB" dirty="0"/>
          </a:p>
          <a:p>
            <a:r>
              <a:rPr lang="en-GB" dirty="0" smtClean="0"/>
              <a:t>Ancestors </a:t>
            </a:r>
          </a:p>
          <a:p>
            <a:r>
              <a:rPr lang="en-GB" dirty="0" smtClean="0"/>
              <a:t>________________________________________________________________________________________</a:t>
            </a:r>
          </a:p>
          <a:p>
            <a:endParaRPr lang="en-GB" dirty="0" smtClean="0"/>
          </a:p>
          <a:p>
            <a:r>
              <a:rPr lang="en-GB" dirty="0" smtClean="0"/>
              <a:t>Prehistoric  </a:t>
            </a:r>
          </a:p>
          <a:p>
            <a:r>
              <a:rPr lang="en-GB" dirty="0" smtClean="0"/>
              <a:t>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b="1" dirty="0" smtClean="0">
                <a:solidFill>
                  <a:schemeClr val="bg1"/>
                </a:solidFill>
              </a:rPr>
              <a:t>Challenge-</a:t>
            </a:r>
            <a:r>
              <a:rPr lang="en-GB" dirty="0" smtClean="0"/>
              <a:t> </a:t>
            </a:r>
          </a:p>
          <a:p>
            <a:r>
              <a:rPr lang="en-GB" dirty="0" smtClean="0"/>
              <a:t>Use the thesaurus to find other words that could be used instead of </a:t>
            </a:r>
            <a:r>
              <a:rPr lang="en-GB" b="1" dirty="0" smtClean="0">
                <a:solidFill>
                  <a:srgbClr val="FF0000"/>
                </a:solidFill>
              </a:rPr>
              <a:t>colourful</a:t>
            </a:r>
            <a:r>
              <a:rPr lang="en-GB" dirty="0" smtClean="0"/>
              <a:t> </a:t>
            </a:r>
          </a:p>
          <a:p>
            <a:r>
              <a:rPr lang="en-GB" dirty="0" smtClean="0"/>
              <a:t>_______________________________________________________________________________________________________________________________________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37231" y="4735775"/>
            <a:ext cx="1023582" cy="136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41262" y="6130123"/>
            <a:ext cx="1023582" cy="136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4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</a:t>
            </a:r>
            <a:r>
              <a:rPr lang="en-GB" sz="3200" dirty="0" smtClean="0"/>
              <a:t>26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 smtClean="0"/>
              <a:t>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</a:t>
            </a:r>
            <a:r>
              <a:rPr lang="en-GB" sz="4000" dirty="0" smtClean="0"/>
              <a:t>able to class sentences as questions, statements and commands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4" t="25343" r="71871"/>
          <a:stretch/>
        </p:blipFill>
        <p:spPr>
          <a:xfrm>
            <a:off x="177422" y="2254064"/>
            <a:ext cx="2442949" cy="2975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6573"/>
          <a:stretch/>
        </p:blipFill>
        <p:spPr>
          <a:xfrm>
            <a:off x="2879677" y="2176546"/>
            <a:ext cx="8855927" cy="3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773187"/>
            <a:ext cx="8573316" cy="5873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817" y="91440"/>
            <a:ext cx="1002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Read through the following pages to find out about different sentence types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814</Words>
  <Application>Microsoft Office PowerPoint</Application>
  <PresentationFormat>Widescreen</PresentationFormat>
  <Paragraphs>181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https://www.myon.co.uk/index.html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try and write 3 sentences of your own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Whprimary5@outlook.com</cp:lastModifiedBy>
  <cp:revision>137</cp:revision>
  <cp:lastPrinted>2021-01-05T10:05:29Z</cp:lastPrinted>
  <dcterms:created xsi:type="dcterms:W3CDTF">2020-11-12T10:31:00Z</dcterms:created>
  <dcterms:modified xsi:type="dcterms:W3CDTF">2021-01-22T13:57:56Z</dcterms:modified>
</cp:coreProperties>
</file>