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0"/>
  </p:notesMasterIdLst>
  <p:sldIdLst>
    <p:sldId id="402" r:id="rId2"/>
    <p:sldId id="409" r:id="rId3"/>
    <p:sldId id="297" r:id="rId4"/>
    <p:sldId id="357" r:id="rId5"/>
    <p:sldId id="430" r:id="rId6"/>
    <p:sldId id="424" r:id="rId7"/>
    <p:sldId id="427" r:id="rId8"/>
    <p:sldId id="413" r:id="rId9"/>
    <p:sldId id="414" r:id="rId10"/>
    <p:sldId id="431" r:id="rId11"/>
    <p:sldId id="415" r:id="rId12"/>
    <p:sldId id="421" r:id="rId13"/>
    <p:sldId id="425" r:id="rId14"/>
    <p:sldId id="426" r:id="rId15"/>
    <p:sldId id="410" r:id="rId16"/>
    <p:sldId id="432" r:id="rId17"/>
    <p:sldId id="416" r:id="rId18"/>
    <p:sldId id="428" r:id="rId19"/>
    <p:sldId id="365" r:id="rId20"/>
    <p:sldId id="412" r:id="rId21"/>
    <p:sldId id="433" r:id="rId22"/>
    <p:sldId id="417" r:id="rId23"/>
    <p:sldId id="422" r:id="rId24"/>
    <p:sldId id="375" r:id="rId25"/>
    <p:sldId id="423" r:id="rId26"/>
    <p:sldId id="429" r:id="rId27"/>
    <p:sldId id="434" r:id="rId28"/>
    <p:sldId id="41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A98"/>
    <a:srgbClr val="0033CC"/>
    <a:srgbClr val="FF0066"/>
    <a:srgbClr val="150F4D"/>
    <a:srgbClr val="8FAADC"/>
    <a:srgbClr val="FFC000"/>
    <a:srgbClr val="173A1C"/>
    <a:srgbClr val="346E3A"/>
    <a:srgbClr val="CC66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6D86A-ACB6-254C-2896-4382DED39554}" v="24" dt="2020-11-06T08:39:44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61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. Palmer" userId="S::d.palmer301@durhamlearning.net::e80e08bf-e0c4-4680-a90c-5ee07ceca966" providerId="AD" clId="Web-{9EB6D86A-ACB6-254C-2896-4382DED39554}"/>
    <pc:docChg chg="modSld">
      <pc:chgData name="D. Palmer" userId="S::d.palmer301@durhamlearning.net::e80e08bf-e0c4-4680-a90c-5ee07ceca966" providerId="AD" clId="Web-{9EB6D86A-ACB6-254C-2896-4382DED39554}" dt="2020-11-06T08:39:44.152" v="23" actId="20577"/>
      <pc:docMkLst>
        <pc:docMk/>
      </pc:docMkLst>
      <pc:sldChg chg="modSp">
        <pc:chgData name="D. Palmer" userId="S::d.palmer301@durhamlearning.net::e80e08bf-e0c4-4680-a90c-5ee07ceca966" providerId="AD" clId="Web-{9EB6D86A-ACB6-254C-2896-4382DED39554}" dt="2020-11-06T08:39:44.152" v="22" actId="20577"/>
        <pc:sldMkLst>
          <pc:docMk/>
          <pc:sldMk cId="2879967441" sldId="440"/>
        </pc:sldMkLst>
        <pc:spChg chg="mod">
          <ac:chgData name="D. Palmer" userId="S::d.palmer301@durhamlearning.net::e80e08bf-e0c4-4680-a90c-5ee07ceca966" providerId="AD" clId="Web-{9EB6D86A-ACB6-254C-2896-4382DED39554}" dt="2020-11-06T08:39:44.152" v="22" actId="20577"/>
          <ac:spMkLst>
            <pc:docMk/>
            <pc:sldMk cId="2879967441" sldId="440"/>
            <ac:spMk id="7" creationId="{00000000-0000-0000-0000-000000000000}"/>
          </ac:spMkLst>
        </pc:spChg>
      </pc:sldChg>
      <pc:sldChg chg="modSp">
        <pc:chgData name="D. Palmer" userId="S::d.palmer301@durhamlearning.net::e80e08bf-e0c4-4680-a90c-5ee07ceca966" providerId="AD" clId="Web-{9EB6D86A-ACB6-254C-2896-4382DED39554}" dt="2020-11-06T08:24:55.693" v="18" actId="20577"/>
        <pc:sldMkLst>
          <pc:docMk/>
          <pc:sldMk cId="1470985801" sldId="441"/>
        </pc:sldMkLst>
        <pc:spChg chg="mod">
          <ac:chgData name="D. Palmer" userId="S::d.palmer301@durhamlearning.net::e80e08bf-e0c4-4680-a90c-5ee07ceca966" providerId="AD" clId="Web-{9EB6D86A-ACB6-254C-2896-4382DED39554}" dt="2020-11-06T08:24:55.693" v="18" actId="20577"/>
          <ac:spMkLst>
            <pc:docMk/>
            <pc:sldMk cId="1470985801" sldId="441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76FEF-92B3-4ACA-84F8-D667E2DFAE86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95DD0-B432-4415-AECA-EA2B425BBA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4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DBF01-2E21-4778-B3AE-9CE212D2F467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76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DBF01-2E21-4778-B3AE-9CE212D2F467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0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DBF01-2E21-4778-B3AE-9CE212D2F467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625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DBF01-2E21-4778-B3AE-9CE212D2F467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223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DBF01-2E21-4778-B3AE-9CE212D2F467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60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82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20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12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7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44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3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94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8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42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95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78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FE5E-4EA8-48A8-8F1B-D4BDB6075AEA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8A07-A0CF-4F91-A839-A5E4F718E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0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lassroom.thenational.academy/lessons/to-practise-curriculum-words-6tj32d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www.myon.co.uk/logi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classroom.thenational.academy/lessons/to-gather-information-for-a-non-chronological-report-c8w34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www.myon.co.uk/logi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classroom.thenational.academy/lessons/to-develop-a-rich-understanding-of-words-associated-with-eating-cmwk6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www.myon.co.uk/logi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classroom.thenational.academy/lessons/to-plan-the-opening-of-a-non-chronological-report-6dk6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www.myon.co.uk/logi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lassroom.thenational.academy/lessons/to-analyse-the-features-of-a-non-chronological-report-6cv3a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railblazerspupils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www.myon.co.uk/logi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railblazerspupils@gmail.com" TargetMode="External"/><Relationship Id="rId2" Type="http://schemas.openxmlformats.org/officeDocument/2006/relationships/hyperlink" Target="https://classroom.thenational.academy/lessons/to-develop-our-knowledge-of-the-function-of-a-colon-6hjk0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00" y="843077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Spelling practise - Year 6 common exception words</a:t>
            </a:r>
            <a:endParaRPr lang="en-GB" sz="36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1512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 smtClean="0"/>
              <a:t>You could complete this task by: </a:t>
            </a:r>
          </a:p>
          <a:p>
            <a:pPr marL="342900" indent="-342900">
              <a:buFontTx/>
              <a:buAutoNum type="arabicParenR"/>
            </a:pPr>
            <a:r>
              <a:rPr lang="en-GB" dirty="0" smtClean="0"/>
              <a:t>Writing the correct spellings on a piece of paper.</a:t>
            </a:r>
          </a:p>
          <a:p>
            <a:pPr marL="342900" indent="-342900">
              <a:buFontTx/>
              <a:buAutoNum type="arabicParenR"/>
            </a:pPr>
            <a:r>
              <a:rPr lang="en-GB" dirty="0"/>
              <a:t>Writing the correct spellings </a:t>
            </a:r>
            <a:r>
              <a:rPr lang="en-GB" dirty="0" smtClean="0"/>
              <a:t>in a Word document.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21744" y="6305266"/>
            <a:ext cx="8148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classroom.thenational.academy/lessons/to-practise-curriculum-words-6tj32d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t="13528" r="13133" b="9494"/>
          <a:stretch/>
        </p:blipFill>
        <p:spPr>
          <a:xfrm>
            <a:off x="2566621" y="3657600"/>
            <a:ext cx="7058759" cy="2456597"/>
          </a:xfrm>
          <a:prstGeom prst="rect">
            <a:avLst/>
          </a:prstGeom>
          <a:ln w="38100">
            <a:solidFill>
              <a:srgbClr val="252A98"/>
            </a:solidFill>
          </a:ln>
        </p:spPr>
      </p:pic>
      <p:grpSp>
        <p:nvGrpSpPr>
          <p:cNvPr id="10" name="Group 9"/>
          <p:cNvGrpSpPr/>
          <p:nvPr/>
        </p:nvGrpSpPr>
        <p:grpSpPr>
          <a:xfrm>
            <a:off x="9625380" y="4579193"/>
            <a:ext cx="2024743" cy="875917"/>
            <a:chOff x="9625380" y="4579193"/>
            <a:chExt cx="2024743" cy="875917"/>
          </a:xfrm>
        </p:grpSpPr>
        <p:sp>
          <p:nvSpPr>
            <p:cNvPr id="7" name="TextBox 6"/>
            <p:cNvSpPr txBox="1"/>
            <p:nvPr/>
          </p:nvSpPr>
          <p:spPr>
            <a:xfrm>
              <a:off x="9625380" y="4931890"/>
              <a:ext cx="20247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Click me 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Left Arrow 7"/>
            <p:cNvSpPr/>
            <p:nvPr/>
          </p:nvSpPr>
          <p:spPr>
            <a:xfrm>
              <a:off x="9795198" y="4579193"/>
              <a:ext cx="1018902" cy="352697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Monday 11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2021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38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177"/>
            <a:ext cx="10515600" cy="1325563"/>
          </a:xfrm>
        </p:spPr>
        <p:txBody>
          <a:bodyPr/>
          <a:lstStyle/>
          <a:p>
            <a:r>
              <a:rPr lang="en-GB" dirty="0" smtClean="0"/>
              <a:t>Reading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511"/>
            <a:ext cx="10515600" cy="54769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Now that you have finished your main task, please enjoy some reading time.</a:t>
            </a:r>
          </a:p>
          <a:p>
            <a:pPr marL="0" indent="0">
              <a:buNone/>
            </a:pPr>
            <a:r>
              <a:rPr lang="en-GB" dirty="0" smtClean="0"/>
              <a:t>You can read to yourself, an adult or sibling.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can be done by logging on to your myON account, picking a book or magazine and enjoying at least 15 minutes reading time.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www.myon.co.uk/login/index.html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Remember that your login is your first name and first letter of your surname then password: 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harryp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password1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Please email </a:t>
            </a:r>
            <a:r>
              <a:rPr lang="en-GB" u="sng" dirty="0" smtClean="0">
                <a:hlinkClick r:id="rId3"/>
              </a:rPr>
              <a:t>trailblazerspupils@gmail.com</a:t>
            </a:r>
            <a:r>
              <a:rPr lang="en-GB" u="sng" dirty="0" smtClean="0"/>
              <a:t> </a:t>
            </a:r>
            <a:r>
              <a:rPr lang="en-GB" dirty="0"/>
              <a:t> </a:t>
            </a:r>
            <a:r>
              <a:rPr lang="en-GB" dirty="0" smtClean="0"/>
              <a:t>if you have any login issues.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5196" y="4609048"/>
            <a:ext cx="2543100" cy="115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1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End of lesson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518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1" y="864970"/>
            <a:ext cx="10515600" cy="1325563"/>
          </a:xfrm>
        </p:spPr>
        <p:txBody>
          <a:bodyPr/>
          <a:lstStyle/>
          <a:p>
            <a:r>
              <a:rPr lang="en-GB" dirty="0"/>
              <a:t>Read, copy, cover, spell this week’s spellings.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0184" y="2019869"/>
            <a:ext cx="2333768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pressure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exposure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pleasure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reassure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/>
              <a:t>reinsure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9682" y="2019869"/>
            <a:ext cx="2333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moisture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puncture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structure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texture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lecture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Wednesday 13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2021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2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471" y="164755"/>
            <a:ext cx="11977816" cy="6647935"/>
          </a:xfrm>
          <a:prstGeom prst="rect">
            <a:avLst/>
          </a:prstGeom>
          <a:solidFill>
            <a:srgbClr val="CC66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Wednesday 13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2021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98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9572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871" y="2854192"/>
            <a:ext cx="10612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4000" dirty="0">
                <a:solidFill>
                  <a:prstClr val="black"/>
                </a:solidFill>
              </a:rPr>
              <a:t>LO: To be able </a:t>
            </a:r>
            <a:r>
              <a:rPr lang="en-GB" sz="4000" dirty="0" smtClean="0">
                <a:solidFill>
                  <a:prstClr val="black"/>
                </a:solidFill>
              </a:rPr>
              <a:t>to gather information for a non-chronological report. 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366074" y="3913437"/>
            <a:ext cx="1825092" cy="875917"/>
            <a:chOff x="9625380" y="4579193"/>
            <a:chExt cx="2024743" cy="875917"/>
          </a:xfrm>
        </p:grpSpPr>
        <p:sp>
          <p:nvSpPr>
            <p:cNvPr id="10" name="TextBox 9"/>
            <p:cNvSpPr txBox="1"/>
            <p:nvPr/>
          </p:nvSpPr>
          <p:spPr>
            <a:xfrm>
              <a:off x="9625380" y="4931890"/>
              <a:ext cx="20247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Click me 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9795198" y="4579193"/>
              <a:ext cx="1018902" cy="352697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27965" y="6190229"/>
            <a:ext cx="10536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classroom.thenational.academy/lessons/to-gather-information-for-a-non-chronological-report-c8w34c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3849" y="368531"/>
          <a:ext cx="10368826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2241">
                  <a:extLst>
                    <a:ext uri="{9D8B030D-6E8A-4147-A177-3AD203B41FA5}">
                      <a16:colId xmlns:a16="http://schemas.microsoft.com/office/drawing/2014/main" val="1354802228"/>
                    </a:ext>
                  </a:extLst>
                </a:gridCol>
                <a:gridCol w="6796585">
                  <a:extLst>
                    <a:ext uri="{9D8B030D-6E8A-4147-A177-3AD203B41FA5}">
                      <a16:colId xmlns:a16="http://schemas.microsoft.com/office/drawing/2014/main" val="1685002319"/>
                    </a:ext>
                  </a:extLst>
                </a:gridCol>
              </a:tblGrid>
              <a:tr h="17182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You will need: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en-GB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 smtClean="0"/>
                        <a:t>A pen or pencil (unless using a computer).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 smtClean="0"/>
                        <a:t>Something to write on or type on.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252A98"/>
                          </a:solidFill>
                        </a:rPr>
                        <a:t>You can</a:t>
                      </a:r>
                      <a:r>
                        <a:rPr lang="en-GB" baseline="0" dirty="0" smtClean="0">
                          <a:solidFill>
                            <a:srgbClr val="252A98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252A98"/>
                          </a:solidFill>
                        </a:rPr>
                        <a:t>complete this task by: </a:t>
                      </a:r>
                    </a:p>
                    <a:p>
                      <a:endParaRPr lang="en-GB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dirty="0" smtClean="0"/>
                        <a:t>Writing tasks on a piece of paper</a:t>
                      </a:r>
                      <a:r>
                        <a:rPr lang="en-GB" baseline="0" dirty="0" smtClean="0"/>
                        <a:t> and email in a picture of your work. </a:t>
                      </a:r>
                      <a:endParaRPr lang="en-GB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dirty="0" smtClean="0"/>
                        <a:t>Writing tasks in a Word document </a:t>
                      </a:r>
                      <a:r>
                        <a:rPr lang="en-GB" baseline="0" dirty="0" smtClean="0"/>
                        <a:t>and email a copy of your work.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GB" dirty="0" smtClean="0"/>
                        <a:t>Writing tasks on a piece of paper</a:t>
                      </a:r>
                      <a:r>
                        <a:rPr lang="en-GB" baseline="0" dirty="0" smtClean="0"/>
                        <a:t> and using the Friday drop box.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7487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Email completed work to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trailblazerspupils@gmail.com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 smtClean="0"/>
                        <a:t>or</a:t>
                      </a:r>
                      <a:r>
                        <a:rPr lang="en-GB" baseline="0" dirty="0" smtClean="0"/>
                        <a:t> use the drop box on Friday.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Tx/>
                        <a:buAutoNum type="arabicParenR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74727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849" y="3008658"/>
            <a:ext cx="7939524" cy="3133086"/>
          </a:xfrm>
          <a:prstGeom prst="rect">
            <a:avLst/>
          </a:prstGeom>
          <a:ln w="28575">
            <a:solidFill>
              <a:srgbClr val="252A98"/>
            </a:solidFill>
          </a:ln>
        </p:spPr>
      </p:pic>
    </p:spTree>
    <p:extLst>
      <p:ext uri="{BB962C8B-B14F-4D97-AF65-F5344CB8AC3E}">
        <p14:creationId xmlns:p14="http://schemas.microsoft.com/office/powerpoint/2010/main" val="9501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91" y="1566128"/>
            <a:ext cx="10515600" cy="285574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 notes that you have made today MUST be kept to help you with the rest of your non-chronological report lessons.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See you tomorrow.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5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177"/>
            <a:ext cx="10515600" cy="1325563"/>
          </a:xfrm>
        </p:spPr>
        <p:txBody>
          <a:bodyPr/>
          <a:lstStyle/>
          <a:p>
            <a:r>
              <a:rPr lang="en-GB" dirty="0" smtClean="0"/>
              <a:t>Reading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511"/>
            <a:ext cx="10515600" cy="54769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Now that you have finished your main task, please enjoy some reading time.</a:t>
            </a:r>
          </a:p>
          <a:p>
            <a:pPr marL="0" indent="0">
              <a:buNone/>
            </a:pPr>
            <a:r>
              <a:rPr lang="en-GB" dirty="0" smtClean="0"/>
              <a:t>You can read to yourself, an adult or sibling.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can be done by logging on to your myON account, picking a book or magazine and enjoying at least 15 minutes reading time.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www.myon.co.uk/login/index.html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Remember that your login is your first name and first letter of your surname then password: 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harryp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password1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Please email </a:t>
            </a:r>
            <a:r>
              <a:rPr lang="en-GB" u="sng" dirty="0" smtClean="0">
                <a:hlinkClick r:id="rId3"/>
              </a:rPr>
              <a:t>trailblazerspupils@gmail.com</a:t>
            </a:r>
            <a:r>
              <a:rPr lang="en-GB" u="sng" dirty="0" smtClean="0"/>
              <a:t> </a:t>
            </a:r>
            <a:r>
              <a:rPr lang="en-GB" dirty="0"/>
              <a:t> </a:t>
            </a:r>
            <a:r>
              <a:rPr lang="en-GB" dirty="0" smtClean="0"/>
              <a:t>if you have any login issues.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5071" y="4649991"/>
            <a:ext cx="2543100" cy="115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91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End of lesson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631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1" y="864970"/>
            <a:ext cx="10515600" cy="1325563"/>
          </a:xfrm>
        </p:spPr>
        <p:txBody>
          <a:bodyPr/>
          <a:lstStyle/>
          <a:p>
            <a:r>
              <a:rPr lang="en-GB" dirty="0"/>
              <a:t>Read, copy, cover, spell this week’s spellings.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0184" y="2019869"/>
            <a:ext cx="2333768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pressure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exposure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pleasure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reassure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/>
              <a:t>reinsure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9682" y="2019869"/>
            <a:ext cx="2333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moisture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puncture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structure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texture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lecture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Thursday 14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2021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3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471" y="164755"/>
            <a:ext cx="11977816" cy="6647935"/>
          </a:xfrm>
          <a:prstGeom prst="rect">
            <a:avLst/>
          </a:prstGeom>
          <a:solidFill>
            <a:srgbClr val="CC66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Thursday 14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2021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98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9572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871" y="2854192"/>
            <a:ext cx="10612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4000" dirty="0">
                <a:solidFill>
                  <a:prstClr val="black"/>
                </a:solidFill>
              </a:rPr>
              <a:t>LO: To be able </a:t>
            </a:r>
            <a:r>
              <a:rPr lang="en-GB" sz="4000" dirty="0" smtClean="0">
                <a:solidFill>
                  <a:prstClr val="black"/>
                </a:solidFill>
              </a:rPr>
              <a:t>to develop a rich understanding of words associated with eating. 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Read, copy, cover, spell today’s spellings.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2896004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366074" y="3913437"/>
            <a:ext cx="1825092" cy="875917"/>
            <a:chOff x="9625380" y="4579193"/>
            <a:chExt cx="2024743" cy="875917"/>
          </a:xfrm>
        </p:grpSpPr>
        <p:sp>
          <p:nvSpPr>
            <p:cNvPr id="10" name="TextBox 9"/>
            <p:cNvSpPr txBox="1"/>
            <p:nvPr/>
          </p:nvSpPr>
          <p:spPr>
            <a:xfrm>
              <a:off x="9625380" y="4931890"/>
              <a:ext cx="20247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Click me 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9795198" y="4579193"/>
              <a:ext cx="1018902" cy="352697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1069" y="6190229"/>
            <a:ext cx="11818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classroom.thenational.academy/lessons/to-develop-a-rich-understanding-of-words-associated-with-eating-cmwk6d</a:t>
            </a:r>
            <a:endParaRPr lang="en-GB" dirty="0" smtClean="0"/>
          </a:p>
          <a:p>
            <a:pPr algn="ctr"/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3849" y="368531"/>
          <a:ext cx="10368826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2241">
                  <a:extLst>
                    <a:ext uri="{9D8B030D-6E8A-4147-A177-3AD203B41FA5}">
                      <a16:colId xmlns:a16="http://schemas.microsoft.com/office/drawing/2014/main" val="1354802228"/>
                    </a:ext>
                  </a:extLst>
                </a:gridCol>
                <a:gridCol w="6796585">
                  <a:extLst>
                    <a:ext uri="{9D8B030D-6E8A-4147-A177-3AD203B41FA5}">
                      <a16:colId xmlns:a16="http://schemas.microsoft.com/office/drawing/2014/main" val="1685002319"/>
                    </a:ext>
                  </a:extLst>
                </a:gridCol>
              </a:tblGrid>
              <a:tr h="17182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You will need: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en-GB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 smtClean="0"/>
                        <a:t>A pen or pencil (unless using a computer).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 smtClean="0"/>
                        <a:t>Something to write on or type on.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252A98"/>
                          </a:solidFill>
                        </a:rPr>
                        <a:t>You can</a:t>
                      </a:r>
                      <a:r>
                        <a:rPr lang="en-GB" baseline="0" dirty="0" smtClean="0">
                          <a:solidFill>
                            <a:srgbClr val="252A98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252A98"/>
                          </a:solidFill>
                        </a:rPr>
                        <a:t>complete this task by: </a:t>
                      </a:r>
                    </a:p>
                    <a:p>
                      <a:endParaRPr lang="en-GB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dirty="0" smtClean="0"/>
                        <a:t>Writing tasks on a piece of paper</a:t>
                      </a:r>
                      <a:r>
                        <a:rPr lang="en-GB" baseline="0" dirty="0" smtClean="0"/>
                        <a:t> and email in a picture of your work. </a:t>
                      </a:r>
                      <a:endParaRPr lang="en-GB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dirty="0" smtClean="0"/>
                        <a:t>Writing tasks in a Word document </a:t>
                      </a:r>
                      <a:r>
                        <a:rPr lang="en-GB" baseline="0" dirty="0" smtClean="0"/>
                        <a:t>and email a copy of your work.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GB" dirty="0" smtClean="0"/>
                        <a:t>Writing tasks on a piece of paper</a:t>
                      </a:r>
                      <a:r>
                        <a:rPr lang="en-GB" baseline="0" dirty="0" smtClean="0"/>
                        <a:t> and using the Friday drop box.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7487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Email completed work to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trailblazerspupils@gmail.com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 smtClean="0"/>
                        <a:t>or</a:t>
                      </a:r>
                      <a:r>
                        <a:rPr lang="en-GB" baseline="0" dirty="0" smtClean="0"/>
                        <a:t> use the drop box on Friday.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Tx/>
                        <a:buAutoNum type="arabicParenR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74727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849" y="2994369"/>
            <a:ext cx="8311712" cy="2998956"/>
          </a:xfrm>
          <a:prstGeom prst="rect">
            <a:avLst/>
          </a:prstGeom>
          <a:ln w="28575">
            <a:solidFill>
              <a:srgbClr val="252A98"/>
            </a:solidFill>
          </a:ln>
        </p:spPr>
      </p:pic>
    </p:spTree>
    <p:extLst>
      <p:ext uri="{BB962C8B-B14F-4D97-AF65-F5344CB8AC3E}">
        <p14:creationId xmlns:p14="http://schemas.microsoft.com/office/powerpoint/2010/main" val="25409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177"/>
            <a:ext cx="10515600" cy="1325563"/>
          </a:xfrm>
        </p:spPr>
        <p:txBody>
          <a:bodyPr/>
          <a:lstStyle/>
          <a:p>
            <a:r>
              <a:rPr lang="en-GB" dirty="0" smtClean="0"/>
              <a:t>Reading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511"/>
            <a:ext cx="10515600" cy="54769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Now that you have finished your main task, please enjoy some reading time.</a:t>
            </a:r>
          </a:p>
          <a:p>
            <a:pPr marL="0" indent="0">
              <a:buNone/>
            </a:pPr>
            <a:r>
              <a:rPr lang="en-GB" dirty="0" smtClean="0"/>
              <a:t>You can read to yourself, an adult or sibling.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can be done by logging on to your myON account, picking a book or magazine and enjoying at least 15 minutes reading time.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www.myon.co.uk/login/index.html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Remember that your login is your first name and first letter of your surname then password: 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harryp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password1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Please email </a:t>
            </a:r>
            <a:r>
              <a:rPr lang="en-GB" u="sng" dirty="0" smtClean="0">
                <a:hlinkClick r:id="rId3"/>
              </a:rPr>
              <a:t>trailblazerspupils@gmail.com</a:t>
            </a:r>
            <a:r>
              <a:rPr lang="en-GB" u="sng" dirty="0" smtClean="0"/>
              <a:t> </a:t>
            </a:r>
            <a:r>
              <a:rPr lang="en-GB" dirty="0"/>
              <a:t> </a:t>
            </a:r>
            <a:r>
              <a:rPr lang="en-GB" dirty="0" smtClean="0"/>
              <a:t>if you have any login issues.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5071" y="4527161"/>
            <a:ext cx="2543100" cy="115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27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End of lesson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082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1" y="864970"/>
            <a:ext cx="10515600" cy="1325563"/>
          </a:xfrm>
        </p:spPr>
        <p:txBody>
          <a:bodyPr/>
          <a:lstStyle/>
          <a:p>
            <a:r>
              <a:rPr lang="en-GB" dirty="0" smtClean="0"/>
              <a:t>Read, copy, cover, spell this week’s spellings.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10184" y="2019869"/>
            <a:ext cx="2333768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pressure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exposure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pleasure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reassure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/>
              <a:t>reinsure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9682" y="2019869"/>
            <a:ext cx="2333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moisture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puncture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structure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texture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lecture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Friday 15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2021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471" y="164755"/>
            <a:ext cx="11977816" cy="6647935"/>
          </a:xfrm>
          <a:prstGeom prst="rect">
            <a:avLst/>
          </a:prstGeom>
          <a:solidFill>
            <a:srgbClr val="CC66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3200" dirty="0">
                <a:solidFill>
                  <a:prstClr val="black"/>
                </a:solidFill>
              </a:rPr>
              <a:t>Date: </a:t>
            </a:r>
            <a:r>
              <a:rPr lang="en-GB" sz="3200" dirty="0" smtClean="0">
                <a:solidFill>
                  <a:prstClr val="black"/>
                </a:solidFill>
              </a:rPr>
              <a:t>Friday 15</a:t>
            </a:r>
            <a:r>
              <a:rPr lang="en-GB" sz="3200" baseline="30000" dirty="0" smtClean="0">
                <a:solidFill>
                  <a:prstClr val="black"/>
                </a:solidFill>
              </a:rPr>
              <a:t>th</a:t>
            </a:r>
            <a:r>
              <a:rPr lang="en-GB" sz="3200" dirty="0" smtClean="0">
                <a:solidFill>
                  <a:prstClr val="black"/>
                </a:solidFill>
              </a:rPr>
              <a:t> </a:t>
            </a:r>
            <a:r>
              <a:rPr lang="en-GB" sz="3200" dirty="0">
                <a:solidFill>
                  <a:prstClr val="black"/>
                </a:solidFill>
              </a:rPr>
              <a:t>January 2021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98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9572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871" y="2854192"/>
            <a:ext cx="10612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4000" dirty="0">
                <a:solidFill>
                  <a:prstClr val="black"/>
                </a:solidFill>
              </a:rPr>
              <a:t>LO: To </a:t>
            </a:r>
            <a:r>
              <a:rPr lang="en-GB" sz="4000" dirty="0" smtClean="0">
                <a:solidFill>
                  <a:prstClr val="black"/>
                </a:solidFill>
              </a:rPr>
              <a:t>be </a:t>
            </a:r>
            <a:r>
              <a:rPr lang="en-GB" sz="4000" dirty="0">
                <a:solidFill>
                  <a:prstClr val="black"/>
                </a:solidFill>
              </a:rPr>
              <a:t>able to </a:t>
            </a:r>
            <a:r>
              <a:rPr lang="en-GB" sz="4000" dirty="0" smtClean="0">
                <a:solidFill>
                  <a:prstClr val="black"/>
                </a:solidFill>
              </a:rPr>
              <a:t>plan the opening of a non-chronological report. 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366074" y="3913437"/>
            <a:ext cx="1825092" cy="875917"/>
            <a:chOff x="9625380" y="4579193"/>
            <a:chExt cx="2024743" cy="875917"/>
          </a:xfrm>
        </p:grpSpPr>
        <p:sp>
          <p:nvSpPr>
            <p:cNvPr id="10" name="TextBox 9"/>
            <p:cNvSpPr txBox="1"/>
            <p:nvPr/>
          </p:nvSpPr>
          <p:spPr>
            <a:xfrm>
              <a:off x="9625380" y="4931890"/>
              <a:ext cx="20247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Click me 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9795198" y="4579193"/>
              <a:ext cx="1018902" cy="352697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1069" y="6190229"/>
            <a:ext cx="11818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classroom.thenational.academy/lessons/to-plan-the-opening-of-a-non-chronological-report-6dk6ce</a:t>
            </a:r>
            <a:endParaRPr lang="en-GB" dirty="0" smtClean="0"/>
          </a:p>
          <a:p>
            <a:pPr algn="ctr"/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15339"/>
              </p:ext>
            </p:extLst>
          </p:nvPr>
        </p:nvGraphicFramePr>
        <p:xfrm>
          <a:off x="453849" y="368531"/>
          <a:ext cx="10368826" cy="229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1423">
                  <a:extLst>
                    <a:ext uri="{9D8B030D-6E8A-4147-A177-3AD203B41FA5}">
                      <a16:colId xmlns:a16="http://schemas.microsoft.com/office/drawing/2014/main" val="1354802228"/>
                    </a:ext>
                  </a:extLst>
                </a:gridCol>
                <a:gridCol w="6687403">
                  <a:extLst>
                    <a:ext uri="{9D8B030D-6E8A-4147-A177-3AD203B41FA5}">
                      <a16:colId xmlns:a16="http://schemas.microsoft.com/office/drawing/2014/main" val="1685002319"/>
                    </a:ext>
                  </a:extLst>
                </a:gridCol>
              </a:tblGrid>
              <a:tr h="171820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You will need: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en-GB" sz="1600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n-GB" sz="1600" baseline="0" dirty="0" smtClean="0"/>
                        <a:t>Your notes from Wednesday’s lesson.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sz="1600" baseline="0" dirty="0" smtClean="0"/>
                        <a:t>A pen or pencil (unless using a computer).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sz="1600" baseline="0" dirty="0" smtClean="0"/>
                        <a:t>Something to write on or type on.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252A98"/>
                          </a:solidFill>
                        </a:rPr>
                        <a:t>You can</a:t>
                      </a:r>
                      <a:r>
                        <a:rPr lang="en-GB" sz="1600" baseline="0" dirty="0" smtClean="0">
                          <a:solidFill>
                            <a:srgbClr val="252A98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252A98"/>
                          </a:solidFill>
                        </a:rPr>
                        <a:t>complete this task by: </a:t>
                      </a:r>
                    </a:p>
                    <a:p>
                      <a:endParaRPr lang="en-GB" sz="1600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sz="1600" dirty="0" smtClean="0"/>
                        <a:t>Writing tasks on a piece of paper</a:t>
                      </a:r>
                      <a:r>
                        <a:rPr lang="en-GB" sz="1600" baseline="0" dirty="0" smtClean="0"/>
                        <a:t> and email in a picture of your work. </a:t>
                      </a:r>
                      <a:endParaRPr lang="en-GB" sz="1600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sz="1600" dirty="0" smtClean="0"/>
                        <a:t>Writing tasks in a Word document </a:t>
                      </a:r>
                      <a:r>
                        <a:rPr lang="en-GB" sz="1600" baseline="0" dirty="0" smtClean="0"/>
                        <a:t>and email a copy of your work.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GB" sz="1600" dirty="0" smtClean="0"/>
                        <a:t>Writing tasks on a piece of paper</a:t>
                      </a:r>
                      <a:r>
                        <a:rPr lang="en-GB" sz="1600" baseline="0" dirty="0" smtClean="0"/>
                        <a:t> and using the Friday drop box.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7487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Email completed work to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trailblazerspupils@gmail.com</a:t>
                      </a:r>
                      <a:endParaRPr lang="en-GB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or</a:t>
                      </a:r>
                      <a:r>
                        <a:rPr lang="en-GB" sz="1600" baseline="0" dirty="0" smtClean="0"/>
                        <a:t> use the drop box on Friday.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Tx/>
                        <a:buAutoNum type="arabicParenR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74727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849" y="2975107"/>
            <a:ext cx="8427302" cy="3080410"/>
          </a:xfrm>
          <a:prstGeom prst="rect">
            <a:avLst/>
          </a:prstGeom>
          <a:ln w="28575">
            <a:solidFill>
              <a:srgbClr val="252A98"/>
            </a:solidFill>
          </a:ln>
        </p:spPr>
      </p:pic>
    </p:spTree>
    <p:extLst>
      <p:ext uri="{BB962C8B-B14F-4D97-AF65-F5344CB8AC3E}">
        <p14:creationId xmlns:p14="http://schemas.microsoft.com/office/powerpoint/2010/main" val="20590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91" y="1566128"/>
            <a:ext cx="10515600" cy="285574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 notes that you have made today MUST be kept to help you with the rest of your non-chronological report lessons.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See you on Monday.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5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177"/>
            <a:ext cx="10515600" cy="1325563"/>
          </a:xfrm>
        </p:spPr>
        <p:txBody>
          <a:bodyPr/>
          <a:lstStyle/>
          <a:p>
            <a:r>
              <a:rPr lang="en-GB" dirty="0" smtClean="0"/>
              <a:t>Reading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511"/>
            <a:ext cx="10515600" cy="54769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Now that you have finished your main task, please enjoy some reading time.</a:t>
            </a:r>
          </a:p>
          <a:p>
            <a:pPr marL="0" indent="0">
              <a:buNone/>
            </a:pPr>
            <a:r>
              <a:rPr lang="en-GB" dirty="0" smtClean="0"/>
              <a:t>You can read to yourself, an adult or sibling.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can be done by logging on to your myON account, picking a book or magazine and enjoying at least 15 minutes reading time.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www.myon.co.uk/login/index.html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Remember that your login is your first name and first letter of your surname then password: 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harryp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password1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Please email </a:t>
            </a:r>
            <a:r>
              <a:rPr lang="en-GB" u="sng" dirty="0" smtClean="0">
                <a:hlinkClick r:id="rId3"/>
              </a:rPr>
              <a:t>trailblazerspupils@gmail.com</a:t>
            </a:r>
            <a:r>
              <a:rPr lang="en-GB" u="sng" dirty="0" smtClean="0"/>
              <a:t> </a:t>
            </a:r>
            <a:r>
              <a:rPr lang="en-GB" dirty="0"/>
              <a:t> </a:t>
            </a:r>
            <a:r>
              <a:rPr lang="en-GB" dirty="0" smtClean="0"/>
              <a:t>if you have any login issues.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8276" y="4595400"/>
            <a:ext cx="2543100" cy="115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38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End of lesson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78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CC66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Monday 11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2021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98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871" y="2854192"/>
            <a:ext cx="10612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4000" dirty="0">
                <a:solidFill>
                  <a:prstClr val="black"/>
                </a:solidFill>
              </a:rPr>
              <a:t>LO: To be able to </a:t>
            </a:r>
            <a:r>
              <a:rPr lang="en-GB" sz="4000" dirty="0" smtClean="0">
                <a:solidFill>
                  <a:prstClr val="black"/>
                </a:solidFill>
              </a:rPr>
              <a:t>analyse the features of a non-chronological report. 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t="35225"/>
          <a:stretch/>
        </p:blipFill>
        <p:spPr>
          <a:xfrm>
            <a:off x="453849" y="3175449"/>
            <a:ext cx="8699626" cy="2351894"/>
          </a:xfrm>
          <a:prstGeom prst="rect">
            <a:avLst/>
          </a:prstGeom>
          <a:ln w="38100">
            <a:solidFill>
              <a:srgbClr val="252A98"/>
            </a:solidFill>
          </a:ln>
        </p:spPr>
      </p:pic>
      <p:grpSp>
        <p:nvGrpSpPr>
          <p:cNvPr id="9" name="Group 8"/>
          <p:cNvGrpSpPr/>
          <p:nvPr/>
        </p:nvGrpSpPr>
        <p:grpSpPr>
          <a:xfrm>
            <a:off x="9366074" y="3913437"/>
            <a:ext cx="1825092" cy="875917"/>
            <a:chOff x="9625380" y="4579193"/>
            <a:chExt cx="2024743" cy="875917"/>
          </a:xfrm>
        </p:grpSpPr>
        <p:sp>
          <p:nvSpPr>
            <p:cNvPr id="10" name="TextBox 9"/>
            <p:cNvSpPr txBox="1"/>
            <p:nvPr/>
          </p:nvSpPr>
          <p:spPr>
            <a:xfrm>
              <a:off x="9625380" y="4931890"/>
              <a:ext cx="20247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Click me 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9795198" y="4579193"/>
              <a:ext cx="1018902" cy="352697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27965" y="6190229"/>
            <a:ext cx="10536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classroom.thenational.academy/lessons/to-analyse-the-features-of-a-non-chronological-report-6cv3ar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44743"/>
              </p:ext>
            </p:extLst>
          </p:nvPr>
        </p:nvGraphicFramePr>
        <p:xfrm>
          <a:off x="453849" y="368531"/>
          <a:ext cx="10368826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2241">
                  <a:extLst>
                    <a:ext uri="{9D8B030D-6E8A-4147-A177-3AD203B41FA5}">
                      <a16:colId xmlns:a16="http://schemas.microsoft.com/office/drawing/2014/main" val="1354802228"/>
                    </a:ext>
                  </a:extLst>
                </a:gridCol>
                <a:gridCol w="6796585">
                  <a:extLst>
                    <a:ext uri="{9D8B030D-6E8A-4147-A177-3AD203B41FA5}">
                      <a16:colId xmlns:a16="http://schemas.microsoft.com/office/drawing/2014/main" val="1685002319"/>
                    </a:ext>
                  </a:extLst>
                </a:gridCol>
              </a:tblGrid>
              <a:tr h="17182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You will need: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en-GB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 smtClean="0"/>
                        <a:t>A pen or pencil (unless using a computer).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 smtClean="0"/>
                        <a:t>Something to write on or type on.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252A98"/>
                          </a:solidFill>
                        </a:rPr>
                        <a:t>You can</a:t>
                      </a:r>
                      <a:r>
                        <a:rPr lang="en-GB" baseline="0" dirty="0" smtClean="0">
                          <a:solidFill>
                            <a:srgbClr val="252A98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252A98"/>
                          </a:solidFill>
                        </a:rPr>
                        <a:t>complete this task by: </a:t>
                      </a:r>
                    </a:p>
                    <a:p>
                      <a:endParaRPr lang="en-GB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dirty="0" smtClean="0"/>
                        <a:t>Writing tasks on a piece of paper</a:t>
                      </a:r>
                      <a:r>
                        <a:rPr lang="en-GB" baseline="0" dirty="0" smtClean="0"/>
                        <a:t> and email in a picture of your work. </a:t>
                      </a:r>
                      <a:endParaRPr lang="en-GB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dirty="0" smtClean="0"/>
                        <a:t>Writing tasks in a Word document </a:t>
                      </a:r>
                      <a:r>
                        <a:rPr lang="en-GB" baseline="0" dirty="0" smtClean="0"/>
                        <a:t>and email a copy of your work.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GB" dirty="0" smtClean="0"/>
                        <a:t>Writing tasks on a piece of paper</a:t>
                      </a:r>
                      <a:r>
                        <a:rPr lang="en-GB" baseline="0" dirty="0" smtClean="0"/>
                        <a:t> and using the Friday drop box.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7487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Email completed work to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trailblazerspupils@gmail.com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 smtClean="0"/>
                        <a:t>or</a:t>
                      </a:r>
                      <a:r>
                        <a:rPr lang="en-GB" baseline="0" dirty="0" smtClean="0"/>
                        <a:t> use the drop box on Friday.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Tx/>
                        <a:buAutoNum type="arabicParenR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7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3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177"/>
            <a:ext cx="10515600" cy="1325563"/>
          </a:xfrm>
        </p:spPr>
        <p:txBody>
          <a:bodyPr/>
          <a:lstStyle/>
          <a:p>
            <a:r>
              <a:rPr lang="en-GB" dirty="0" smtClean="0"/>
              <a:t>Reading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511"/>
            <a:ext cx="10515600" cy="54769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Now that you have finished your main task, please enjoy some reading time.</a:t>
            </a:r>
          </a:p>
          <a:p>
            <a:pPr marL="0" indent="0">
              <a:buNone/>
            </a:pPr>
            <a:r>
              <a:rPr lang="en-GB" dirty="0" smtClean="0"/>
              <a:t>You can read to yourself, an adult or sibling.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can be done by logging on to your myON account, picking a book or magazine and enjoying at least 15 minutes reading time.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www.myon.co.uk/login/index.html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Remember that your login is your first name and first letter of your surname then password: 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harryp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password1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Please email </a:t>
            </a:r>
            <a:r>
              <a:rPr lang="en-GB" u="sng" dirty="0" smtClean="0">
                <a:hlinkClick r:id="rId3"/>
              </a:rPr>
              <a:t>trailblazerspupils@gmail.com</a:t>
            </a:r>
            <a:r>
              <a:rPr lang="en-GB" u="sng" dirty="0" smtClean="0"/>
              <a:t> </a:t>
            </a:r>
            <a:r>
              <a:rPr lang="en-GB" dirty="0"/>
              <a:t> </a:t>
            </a:r>
            <a:r>
              <a:rPr lang="en-GB" dirty="0" smtClean="0"/>
              <a:t>if you have any login issues.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700" y="4609048"/>
            <a:ext cx="2543100" cy="115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End of lesson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36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1" y="864970"/>
            <a:ext cx="10515600" cy="1325563"/>
          </a:xfrm>
        </p:spPr>
        <p:txBody>
          <a:bodyPr/>
          <a:lstStyle/>
          <a:p>
            <a:r>
              <a:rPr lang="en-GB" dirty="0"/>
              <a:t>Read, copy, cover, spell this week’s spellings.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0184" y="2019869"/>
            <a:ext cx="2333768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pressure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exposure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pleasure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 smtClean="0"/>
              <a:t>reassure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/>
              <a:t>reinsure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9682" y="2019869"/>
            <a:ext cx="2333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moisture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puncture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structure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texture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lecture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Tuesday 12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2021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9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471" y="164755"/>
            <a:ext cx="11977816" cy="6647935"/>
          </a:xfrm>
          <a:prstGeom prst="rect">
            <a:avLst/>
          </a:prstGeom>
          <a:solidFill>
            <a:srgbClr val="CC66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Tuesday 12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2021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98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9572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871" y="2854192"/>
            <a:ext cx="10612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4000" dirty="0">
                <a:solidFill>
                  <a:prstClr val="black"/>
                </a:solidFill>
              </a:rPr>
              <a:t>LO: To be able to </a:t>
            </a:r>
            <a:r>
              <a:rPr lang="en-GB" sz="4000" dirty="0" smtClean="0">
                <a:solidFill>
                  <a:prstClr val="black"/>
                </a:solidFill>
              </a:rPr>
              <a:t>develop our knowledge of the function of a colon. 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366074" y="3913437"/>
            <a:ext cx="1825092" cy="875917"/>
            <a:chOff x="9625380" y="4579193"/>
            <a:chExt cx="2024743" cy="875917"/>
          </a:xfrm>
        </p:grpSpPr>
        <p:sp>
          <p:nvSpPr>
            <p:cNvPr id="10" name="TextBox 9"/>
            <p:cNvSpPr txBox="1"/>
            <p:nvPr/>
          </p:nvSpPr>
          <p:spPr>
            <a:xfrm>
              <a:off x="9625380" y="4931890"/>
              <a:ext cx="20247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Click me 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9795198" y="4579193"/>
              <a:ext cx="1018902" cy="352697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27965" y="6190229"/>
            <a:ext cx="10536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classroom.thenational.academy/lessons/to-develop-our-knowledge-of-the-function-of-a-colon-6hjk0t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3849" y="368531"/>
          <a:ext cx="10368826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2241">
                  <a:extLst>
                    <a:ext uri="{9D8B030D-6E8A-4147-A177-3AD203B41FA5}">
                      <a16:colId xmlns:a16="http://schemas.microsoft.com/office/drawing/2014/main" val="1354802228"/>
                    </a:ext>
                  </a:extLst>
                </a:gridCol>
                <a:gridCol w="6796585">
                  <a:extLst>
                    <a:ext uri="{9D8B030D-6E8A-4147-A177-3AD203B41FA5}">
                      <a16:colId xmlns:a16="http://schemas.microsoft.com/office/drawing/2014/main" val="1685002319"/>
                    </a:ext>
                  </a:extLst>
                </a:gridCol>
              </a:tblGrid>
              <a:tr h="17182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You will need: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en-GB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 smtClean="0"/>
                        <a:t>A pen or pencil (unless using a computer).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 smtClean="0"/>
                        <a:t>Something to write on or type on.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252A98"/>
                          </a:solidFill>
                        </a:rPr>
                        <a:t>You can</a:t>
                      </a:r>
                      <a:r>
                        <a:rPr lang="en-GB" baseline="0" dirty="0" smtClean="0">
                          <a:solidFill>
                            <a:srgbClr val="252A98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252A98"/>
                          </a:solidFill>
                        </a:rPr>
                        <a:t>complete this task by: </a:t>
                      </a:r>
                    </a:p>
                    <a:p>
                      <a:endParaRPr lang="en-GB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dirty="0" smtClean="0"/>
                        <a:t>Writing tasks on a piece of paper</a:t>
                      </a:r>
                      <a:r>
                        <a:rPr lang="en-GB" baseline="0" dirty="0" smtClean="0"/>
                        <a:t> and email in a picture of your work. </a:t>
                      </a:r>
                      <a:endParaRPr lang="en-GB" dirty="0" smtClean="0"/>
                    </a:p>
                    <a:p>
                      <a:pPr marL="342900" indent="-342900">
                        <a:buFontTx/>
                        <a:buAutoNum type="arabicParenR"/>
                      </a:pPr>
                      <a:r>
                        <a:rPr lang="en-GB" dirty="0" smtClean="0"/>
                        <a:t>Writing tasks in a Word document </a:t>
                      </a:r>
                      <a:r>
                        <a:rPr lang="en-GB" baseline="0" dirty="0" smtClean="0"/>
                        <a:t>and email a copy of your work.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GB" dirty="0" smtClean="0"/>
                        <a:t>Writing tasks on a piece of paper</a:t>
                      </a:r>
                      <a:r>
                        <a:rPr lang="en-GB" baseline="0" dirty="0" smtClean="0"/>
                        <a:t> and using the Friday drop box.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7487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Email completed work to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trailblazerspupils@gmail.com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 smtClean="0"/>
                        <a:t>or</a:t>
                      </a:r>
                      <a:r>
                        <a:rPr lang="en-GB" baseline="0" dirty="0" smtClean="0"/>
                        <a:t> use the drop box on Friday.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Tx/>
                        <a:buAutoNum type="arabicParenR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74727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849" y="3118211"/>
            <a:ext cx="8311712" cy="2714258"/>
          </a:xfrm>
          <a:prstGeom prst="rect">
            <a:avLst/>
          </a:prstGeom>
          <a:ln w="28575">
            <a:solidFill>
              <a:srgbClr val="252A98"/>
            </a:solidFill>
          </a:ln>
        </p:spPr>
      </p:pic>
    </p:spTree>
    <p:extLst>
      <p:ext uri="{BB962C8B-B14F-4D97-AF65-F5344CB8AC3E}">
        <p14:creationId xmlns:p14="http://schemas.microsoft.com/office/powerpoint/2010/main" val="28498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6456</TotalTime>
  <Words>1268</Words>
  <Application>Microsoft Office PowerPoint</Application>
  <PresentationFormat>Widescreen</PresentationFormat>
  <Paragraphs>219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1_Office Theme</vt:lpstr>
      <vt:lpstr>Spelling practise - Year 6 common exception words</vt:lpstr>
      <vt:lpstr>Read, copy, cover, spell today’s spellings.</vt:lpstr>
      <vt:lpstr>PowerPoint Presentation</vt:lpstr>
      <vt:lpstr>PowerPoint Presentation</vt:lpstr>
      <vt:lpstr>Reading time</vt:lpstr>
      <vt:lpstr>PowerPoint Presentation</vt:lpstr>
      <vt:lpstr>Read, copy, cover, spell this week’s spellings.</vt:lpstr>
      <vt:lpstr>PowerPoint Presentation</vt:lpstr>
      <vt:lpstr>PowerPoint Presentation</vt:lpstr>
      <vt:lpstr>Reading time</vt:lpstr>
      <vt:lpstr>PowerPoint Presentation</vt:lpstr>
      <vt:lpstr>Read, copy, cover, spell this week’s spellings.</vt:lpstr>
      <vt:lpstr>PowerPoint Presentation</vt:lpstr>
      <vt:lpstr>PowerPoint Presentation</vt:lpstr>
      <vt:lpstr>The notes that you have made today MUST be kept to help you with the rest of your non-chronological report lessons.  See you tomorrow.</vt:lpstr>
      <vt:lpstr>Reading time</vt:lpstr>
      <vt:lpstr>PowerPoint Presentation</vt:lpstr>
      <vt:lpstr>Read, copy, cover, spell this week’s spellings.</vt:lpstr>
      <vt:lpstr>PowerPoint Presentation</vt:lpstr>
      <vt:lpstr>PowerPoint Presentation</vt:lpstr>
      <vt:lpstr>Reading time</vt:lpstr>
      <vt:lpstr>PowerPoint Presentation</vt:lpstr>
      <vt:lpstr>Read, copy, cover, spell this week’s spellings.</vt:lpstr>
      <vt:lpstr>PowerPoint Presentation</vt:lpstr>
      <vt:lpstr>PowerPoint Presentation</vt:lpstr>
      <vt:lpstr>The notes that you have made today MUST be kept to help you with the rest of your non-chronological report lessons.  See you on Monday.</vt:lpstr>
      <vt:lpstr>Reading time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Palmer</dc:creator>
  <cp:lastModifiedBy>P. Gingell [ Wheatley Hill Primary School ]</cp:lastModifiedBy>
  <cp:revision>208</cp:revision>
  <dcterms:created xsi:type="dcterms:W3CDTF">2020-08-27T09:09:54Z</dcterms:created>
  <dcterms:modified xsi:type="dcterms:W3CDTF">2021-01-08T15:49:45Z</dcterms:modified>
</cp:coreProperties>
</file>