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5" r:id="rId7"/>
    <p:sldId id="260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MyssfAUx0" TargetMode="External"/><Relationship Id="rId7" Type="http://schemas.openxmlformats.org/officeDocument/2006/relationships/hyperlink" Target="https://www.youtube.com/watch?v=R087lYrRpgY&amp;t=2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NOzgR1ANc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bbc.co.uk/bitesize/topics/zcqqtf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hyperlink" Target="https://www.phonicsbloom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cbeebies/shows/alphablock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channel/UC_qs3c0ehDvZkbiEbOj6D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Monday 11</a:t>
            </a:r>
            <a:r>
              <a:rPr lang="en-GB" sz="3200" baseline="30000" dirty="0"/>
              <a:t>th</a:t>
            </a:r>
            <a:r>
              <a:rPr lang="en-GB" sz="3200" dirty="0"/>
              <a:t> January – Friday 15</a:t>
            </a:r>
            <a:r>
              <a:rPr lang="en-GB" sz="3200" baseline="30000" dirty="0"/>
              <a:t>th</a:t>
            </a:r>
            <a:r>
              <a:rPr lang="en-GB" sz="3200" dirty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 and tricky words.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03A38-CA13-4276-A956-06D00AE4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5" y="1047750"/>
            <a:ext cx="3171324" cy="1634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571F-F70B-4E27-8E2C-27ADED3760E9}"/>
              </a:ext>
            </a:extLst>
          </p:cNvPr>
          <p:cNvSpPr txBox="1"/>
          <p:nvPr/>
        </p:nvSpPr>
        <p:spPr>
          <a:xfrm>
            <a:off x="4286251" y="12203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Tricky Words!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BADBC-67E3-419C-A174-6137E6F0206F}"/>
              </a:ext>
            </a:extLst>
          </p:cNvPr>
          <p:cNvSpPr txBox="1"/>
          <p:nvPr/>
        </p:nvSpPr>
        <p:spPr>
          <a:xfrm>
            <a:off x="3296895" y="1541897"/>
            <a:ext cx="735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linkClick r:id="rId3"/>
              </a:rPr>
              <a:t>https://www.youtube.com/watch?v=TvMyssfAUx0</a:t>
            </a:r>
            <a:endParaRPr lang="en-GB" sz="2400" b="1" dirty="0"/>
          </a:p>
          <a:p>
            <a:endParaRPr lang="en-GB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DEB04-B728-4028-9E1E-8E267E1CB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5" y="2910767"/>
            <a:ext cx="3216522" cy="1634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A4CFE-91B0-4E24-9A0B-0C1C18B58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24" y="4773785"/>
            <a:ext cx="3171324" cy="163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171ED7-807D-4202-96F0-FEC3A3667833}"/>
              </a:ext>
            </a:extLst>
          </p:cNvPr>
          <p:cNvSpPr txBox="1"/>
          <p:nvPr/>
        </p:nvSpPr>
        <p:spPr>
          <a:xfrm>
            <a:off x="3324909" y="5345393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6"/>
              </a:rPr>
              <a:t>https://www.youtube.com/watch?v=3NOzgR1ANc4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72704-0117-4BE3-BD98-ED36885DDA3B}"/>
              </a:ext>
            </a:extLst>
          </p:cNvPr>
          <p:cNvSpPr txBox="1"/>
          <p:nvPr/>
        </p:nvSpPr>
        <p:spPr>
          <a:xfrm>
            <a:off x="3356365" y="3269161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7"/>
              </a:rPr>
              <a:t>https://www.youtube.com/watch?v=R087lYrRpgY&amp;t=2s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05418-6958-43BC-B3D7-4DF6120F17DE}"/>
              </a:ext>
            </a:extLst>
          </p:cNvPr>
          <p:cNvSpPr txBox="1"/>
          <p:nvPr/>
        </p:nvSpPr>
        <p:spPr>
          <a:xfrm>
            <a:off x="3324909" y="2017462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‘Tricky Words and Sight Words Song’ - YouTube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3F608-594D-4866-8D16-EA93B26BD648}"/>
              </a:ext>
            </a:extLst>
          </p:cNvPr>
          <p:cNvSpPr txBox="1"/>
          <p:nvPr/>
        </p:nvSpPr>
        <p:spPr>
          <a:xfrm>
            <a:off x="3407347" y="3774246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3 Say Hello To’ - YouTube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8537B-CB17-447F-A23A-32E848C2B7CC}"/>
              </a:ext>
            </a:extLst>
          </p:cNvPr>
          <p:cNvSpPr txBox="1"/>
          <p:nvPr/>
        </p:nvSpPr>
        <p:spPr>
          <a:xfrm>
            <a:off x="3407346" y="5821187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4 Tricky Words Song’ - YouTube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6121A2-BADE-4945-9498-D40483ABF72B}"/>
              </a:ext>
            </a:extLst>
          </p:cNvPr>
          <p:cNvSpPr/>
          <p:nvPr/>
        </p:nvSpPr>
        <p:spPr>
          <a:xfrm>
            <a:off x="8852453" y="40152"/>
            <a:ext cx="3290592" cy="1461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67B63-FC66-4F3A-AD1D-09A29FBC7B98}"/>
              </a:ext>
            </a:extLst>
          </p:cNvPr>
          <p:cNvSpPr txBox="1"/>
          <p:nvPr/>
        </p:nvSpPr>
        <p:spPr>
          <a:xfrm>
            <a:off x="8852453" y="40152"/>
            <a:ext cx="3290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Pause the video on each word. How many times can you write that word in 1 minute?</a:t>
            </a:r>
          </a:p>
          <a:p>
            <a:endParaRPr lang="en-GB" dirty="0"/>
          </a:p>
          <a:p>
            <a:r>
              <a:rPr lang="en-GB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318985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8BC47-E5A1-4149-B8B7-1B124CB4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78" y="184314"/>
            <a:ext cx="11533843" cy="64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4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E17D7-E963-4D00-A1C2-BDA55C50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" y="142824"/>
            <a:ext cx="11648661" cy="65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4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BAA67-8E80-4466-BCC4-2243B672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45" y="136663"/>
            <a:ext cx="5462882" cy="1784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A9179-B877-4CAF-AB92-19B4A150BB64}"/>
              </a:ext>
            </a:extLst>
          </p:cNvPr>
          <p:cNvSpPr txBox="1"/>
          <p:nvPr/>
        </p:nvSpPr>
        <p:spPr>
          <a:xfrm>
            <a:off x="8070574" y="5724939"/>
            <a:ext cx="39226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Your child may not know all of these sounds, but please practise the ones that they do know.</a:t>
            </a:r>
          </a:p>
        </p:txBody>
      </p:sp>
    </p:spTree>
    <p:extLst>
      <p:ext uri="{BB962C8B-B14F-4D97-AF65-F5344CB8AC3E}">
        <p14:creationId xmlns:p14="http://schemas.microsoft.com/office/powerpoint/2010/main" val="98284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32784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https://www.youtube.com/channel/UCo7fbLgY2oA_cFCIg9GdxtQ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518" y="78721"/>
            <a:ext cx="730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Daily Phonics Videos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1" y="1800225"/>
            <a:ext cx="11804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the below link, copy and paste into the internet or search ‘Ruth Miskin Training’ in YouTube to see daily phonics videos.</a:t>
            </a:r>
          </a:p>
          <a:p>
            <a:endParaRPr lang="en-GB" sz="2800" dirty="0"/>
          </a:p>
          <a:p>
            <a:r>
              <a:rPr lang="en-GB" sz="2800" dirty="0"/>
              <a:t>Read Write Inc are offering free phonics lessons on YouTube. Videos for all abilities are available.</a:t>
            </a:r>
          </a:p>
          <a:p>
            <a:endParaRPr lang="en-GB" sz="2800" dirty="0"/>
          </a:p>
          <a:p>
            <a:r>
              <a:rPr lang="en-GB" sz="2800" dirty="0"/>
              <a:t>They are posted at 9.30am and are available for 24 hours.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1085"/>
            <a:ext cx="4121184" cy="12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5D9ECC-B423-4F22-A5C8-7CF7DD98E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41024"/>
            <a:ext cx="4867275" cy="118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B13B5-4291-4B02-91A1-9042291671FA}"/>
              </a:ext>
            </a:extLst>
          </p:cNvPr>
          <p:cNvSpPr txBox="1"/>
          <p:nvPr/>
        </p:nvSpPr>
        <p:spPr>
          <a:xfrm>
            <a:off x="76201" y="1583065"/>
            <a:ext cx="12115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PhonicsPlay</a:t>
            </a:r>
            <a:r>
              <a:rPr lang="en-GB" sz="2800" dirty="0"/>
              <a:t> are now offering a free log in whilst children are learning from home.</a:t>
            </a:r>
          </a:p>
          <a:p>
            <a:endParaRPr lang="en-GB" sz="2800" dirty="0"/>
          </a:p>
          <a:p>
            <a:r>
              <a:rPr lang="en-GB" sz="2800" dirty="0"/>
              <a:t>Please search for the website or copy and paste the link into the internet. There are lots of fun games children can play to practise their phonics. </a:t>
            </a:r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https://www.phonicsplay.co.uk/resources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Username: jan21</a:t>
            </a:r>
          </a:p>
          <a:p>
            <a:endParaRPr lang="en-GB" sz="2800" dirty="0"/>
          </a:p>
          <a:p>
            <a:r>
              <a:rPr lang="en-GB" sz="2800" dirty="0"/>
              <a:t>Password: 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DCBC5-96FD-4EE5-8ADC-00A12F63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767" y="4878653"/>
            <a:ext cx="3263968" cy="1840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8B4C0A-26BA-4B1E-8FE2-CD0284546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430" y="4878653"/>
            <a:ext cx="3260874" cy="18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4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18" y="5196597"/>
            <a:ext cx="2733160" cy="1528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193" y="5213703"/>
            <a:ext cx="2752754" cy="1528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86FC5-0417-4293-A7A7-6B73A1057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3" y="133185"/>
            <a:ext cx="3099737" cy="1340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EBEA76-66B0-4985-B285-B3C4BAFC6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53" y="5196597"/>
            <a:ext cx="2811079" cy="1528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C10F04-5938-4748-A9C4-F72F7B140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347" y="5183814"/>
            <a:ext cx="2733160" cy="15410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9DE10F-7281-4FB6-A403-076ECD6A998B}"/>
              </a:ext>
            </a:extLst>
          </p:cNvPr>
          <p:cNvSpPr txBox="1"/>
          <p:nvPr/>
        </p:nvSpPr>
        <p:spPr>
          <a:xfrm>
            <a:off x="108603" y="2273216"/>
            <a:ext cx="12115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BBC Bitesize has lots of 30 second videos focusing on each of the phonics sounds.</a:t>
            </a:r>
          </a:p>
          <a:p>
            <a:endParaRPr lang="en-GB" sz="2800" dirty="0"/>
          </a:p>
          <a:p>
            <a:r>
              <a:rPr lang="en-GB" sz="2800" dirty="0">
                <a:hlinkClick r:id="rId7"/>
              </a:rPr>
              <a:t>https://www.bbc.co.uk/bitesize/topics/zcqqtfr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Or search ‘BBC bitesize phonics’ on the internet.</a:t>
            </a:r>
          </a:p>
        </p:txBody>
      </p:sp>
    </p:spTree>
    <p:extLst>
      <p:ext uri="{BB962C8B-B14F-4D97-AF65-F5344CB8AC3E}">
        <p14:creationId xmlns:p14="http://schemas.microsoft.com/office/powerpoint/2010/main" val="86664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09198-8202-49BB-B8B2-B36F1469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9" y="208720"/>
            <a:ext cx="3853642" cy="1633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4B5B3-E782-436D-8AE4-F36E06F36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97" y="5015949"/>
            <a:ext cx="1676400" cy="178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51225E-E1C9-4DAE-AD58-22F171780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075" y="5015950"/>
            <a:ext cx="1771224" cy="1781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DD3E5-3FC9-4A3F-BEB2-060711669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895" y="5015949"/>
            <a:ext cx="1791125" cy="1781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710E39-9BC0-4CC1-9FC9-3DA665DF7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615" y="5015949"/>
            <a:ext cx="1674109" cy="1781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4D1A35-264F-4E9C-BA97-FFEFC5D0B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319" y="5015949"/>
            <a:ext cx="1731970" cy="1781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A7021B-F507-4F2F-B745-4DC6159A2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4884" y="5015950"/>
            <a:ext cx="1682766" cy="17811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24BD4B-CDCE-4CC0-9FA5-B2C75F1FC678}"/>
              </a:ext>
            </a:extLst>
          </p:cNvPr>
          <p:cNvSpPr txBox="1"/>
          <p:nvPr/>
        </p:nvSpPr>
        <p:spPr>
          <a:xfrm>
            <a:off x="108603" y="2273216"/>
            <a:ext cx="1211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Phonics Bloom have some free phonics games for all phases.</a:t>
            </a:r>
          </a:p>
          <a:p>
            <a:endParaRPr lang="en-GB" sz="2800" dirty="0"/>
          </a:p>
          <a:p>
            <a:r>
              <a:rPr lang="en-GB" sz="2800" dirty="0">
                <a:hlinkClick r:id="rId9"/>
              </a:rPr>
              <a:t>https://www.phonicsbloom.com/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6973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599BD-A2E8-46F3-826C-F6474CEB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3" y="241852"/>
            <a:ext cx="7620000" cy="15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0561DE-B5D4-4FA4-AC9D-2C9A8C14271B}"/>
              </a:ext>
            </a:extLst>
          </p:cNvPr>
          <p:cNvSpPr txBox="1"/>
          <p:nvPr/>
        </p:nvSpPr>
        <p:spPr>
          <a:xfrm>
            <a:off x="38100" y="2164034"/>
            <a:ext cx="12115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Alphablocks</a:t>
            </a:r>
            <a:r>
              <a:rPr lang="en-GB" sz="2800" dirty="0"/>
              <a:t> have games and videos to watch to practise phonics.</a:t>
            </a:r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https://www.bbc.co.uk/cbeebies/shows/alphablocks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hlinkClick r:id="rId4"/>
              </a:rPr>
              <a:t>https://www.youtube.com/channel/UC_qs3c0ehDvZkbiEbOj6Drg</a:t>
            </a:r>
            <a:endParaRPr lang="en-GB" sz="2800" dirty="0"/>
          </a:p>
          <a:p>
            <a:endParaRPr lang="en-GB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0F48E-C148-47D8-A94F-68EF8058E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025" y="5459959"/>
            <a:ext cx="7538574" cy="13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9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381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R.McCartney [ Wheatley Hill Community Primary School ]</cp:lastModifiedBy>
  <cp:revision>9</cp:revision>
  <dcterms:created xsi:type="dcterms:W3CDTF">2020-11-14T12:23:39Z</dcterms:created>
  <dcterms:modified xsi:type="dcterms:W3CDTF">2021-01-08T10:30:55Z</dcterms:modified>
</cp:coreProperties>
</file>