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7" r:id="rId3"/>
    <p:sldId id="261" r:id="rId4"/>
    <p:sldId id="271" r:id="rId5"/>
    <p:sldId id="272" r:id="rId6"/>
    <p:sldId id="273" r:id="rId7"/>
    <p:sldId id="274" r:id="rId8"/>
    <p:sldId id="270" r:id="rId9"/>
    <p:sldId id="275" r:id="rId10"/>
    <p:sldId id="276" r:id="rId11"/>
    <p:sldId id="277" r:id="rId12"/>
    <p:sldId id="278" r:id="rId13"/>
    <p:sldId id="279" r:id="rId14"/>
    <p:sldId id="280" r:id="rId15"/>
    <p:sldId id="264" r:id="rId16"/>
    <p:sldId id="282" r:id="rId17"/>
    <p:sldId id="281" r:id="rId18"/>
    <p:sldId id="283" r:id="rId19"/>
    <p:sldId id="286" r:id="rId20"/>
    <p:sldId id="284" r:id="rId21"/>
    <p:sldId id="287" r:id="rId22"/>
    <p:sldId id="288" r:id="rId23"/>
    <p:sldId id="307" r:id="rId24"/>
    <p:sldId id="285" r:id="rId25"/>
    <p:sldId id="265" r:id="rId26"/>
    <p:sldId id="290" r:id="rId27"/>
    <p:sldId id="292" r:id="rId28"/>
    <p:sldId id="308" r:id="rId29"/>
    <p:sldId id="289" r:id="rId30"/>
    <p:sldId id="309" r:id="rId31"/>
    <p:sldId id="269" r:id="rId32"/>
    <p:sldId id="293" r:id="rId33"/>
    <p:sldId id="294" r:id="rId34"/>
    <p:sldId id="295" r:id="rId35"/>
    <p:sldId id="296" r:id="rId36"/>
    <p:sldId id="297" r:id="rId37"/>
    <p:sldId id="298" r:id="rId38"/>
    <p:sldId id="299" r:id="rId39"/>
    <p:sldId id="300" r:id="rId40"/>
    <p:sldId id="301" r:id="rId41"/>
    <p:sldId id="302" r:id="rId42"/>
    <p:sldId id="304" r:id="rId43"/>
    <p:sldId id="303" r:id="rId44"/>
    <p:sldId id="306"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26F080-6D2F-6D47-46A4-717757F0996E}" v="2" dt="2021-01-08T16:39:10.490"/>
    <p1510:client id="{50A7F93C-324B-A43D-0945-BD7AFE558DBA}" v="1772" dt="2021-01-08T20:39:39.990"/>
    <p1510:client id="{9841F4BF-6938-A35C-3689-343276789CF6}" v="131" dt="2021-01-08T20:46:29.068"/>
    <p1510:client id="{D0F70B50-5A1C-9AF4-A813-AB5DFCA60AEB}" v="1" dt="2021-01-08T16:49:41.552"/>
    <p1510:client id="{F2C5D786-D641-5F66-9CBF-6559CA53594A}" v="4" dt="2021-01-11T08:44:32.8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Mounsey [ Wheatley Hill Community Primary School ]" userId="S::s.mounsey276@whprimary.com::d4172798-a6bc-4d64-9459-06eff9c3c15d" providerId="AD" clId="Web-{D0F70B50-5A1C-9AF4-A813-AB5DFCA60AEB}"/>
    <pc:docChg chg="modSld">
      <pc:chgData name="S.Mounsey [ Wheatley Hill Community Primary School ]" userId="S::s.mounsey276@whprimary.com::d4172798-a6bc-4d64-9459-06eff9c3c15d" providerId="AD" clId="Web-{D0F70B50-5A1C-9AF4-A813-AB5DFCA60AEB}" dt="2021-01-08T16:49:41.552" v="0" actId="20577"/>
      <pc:docMkLst>
        <pc:docMk/>
      </pc:docMkLst>
      <pc:sldChg chg="modSp">
        <pc:chgData name="S.Mounsey [ Wheatley Hill Community Primary School ]" userId="S::s.mounsey276@whprimary.com::d4172798-a6bc-4d64-9459-06eff9c3c15d" providerId="AD" clId="Web-{D0F70B50-5A1C-9AF4-A813-AB5DFCA60AEB}" dt="2021-01-08T16:49:41.552" v="0" actId="20577"/>
        <pc:sldMkLst>
          <pc:docMk/>
          <pc:sldMk cId="406972360" sldId="302"/>
        </pc:sldMkLst>
        <pc:spChg chg="mod">
          <ac:chgData name="S.Mounsey [ Wheatley Hill Community Primary School ]" userId="S::s.mounsey276@whprimary.com::d4172798-a6bc-4d64-9459-06eff9c3c15d" providerId="AD" clId="Web-{D0F70B50-5A1C-9AF4-A813-AB5DFCA60AEB}" dt="2021-01-08T16:49:41.552" v="0" actId="20577"/>
          <ac:spMkLst>
            <pc:docMk/>
            <pc:sldMk cId="406972360" sldId="302"/>
            <ac:spMk id="2" creationId="{D01BBA6B-1CD7-4F24-9FFB-BF245B3A5184}"/>
          </ac:spMkLst>
        </pc:spChg>
      </pc:sldChg>
    </pc:docChg>
  </pc:docChgLst>
  <pc:docChgLst>
    <pc:chgData name="K.Graham [ Wheatley Hill Community Primary School ]" userId="S::k.graham315@whprimary.com::28938513-fcdf-4eed-8d1c-d8e694656955" providerId="AD" clId="Web-{0626F080-6D2F-6D47-46A4-717757F0996E}"/>
    <pc:docChg chg="modSld">
      <pc:chgData name="K.Graham [ Wheatley Hill Community Primary School ]" userId="S::k.graham315@whprimary.com::28938513-fcdf-4eed-8d1c-d8e694656955" providerId="AD" clId="Web-{0626F080-6D2F-6D47-46A4-717757F0996E}" dt="2021-01-08T16:39:10.490" v="1"/>
      <pc:docMkLst>
        <pc:docMk/>
      </pc:docMkLst>
      <pc:sldChg chg="delSp">
        <pc:chgData name="K.Graham [ Wheatley Hill Community Primary School ]" userId="S::k.graham315@whprimary.com::28938513-fcdf-4eed-8d1c-d8e694656955" providerId="AD" clId="Web-{0626F080-6D2F-6D47-46A4-717757F0996E}" dt="2021-01-08T16:39:10.490" v="1"/>
        <pc:sldMkLst>
          <pc:docMk/>
          <pc:sldMk cId="3703783307" sldId="295"/>
        </pc:sldMkLst>
        <pc:spChg chg="del">
          <ac:chgData name="K.Graham [ Wheatley Hill Community Primary School ]" userId="S::k.graham315@whprimary.com::28938513-fcdf-4eed-8d1c-d8e694656955" providerId="AD" clId="Web-{0626F080-6D2F-6D47-46A4-717757F0996E}" dt="2021-01-08T16:39:08.553" v="0"/>
          <ac:spMkLst>
            <pc:docMk/>
            <pc:sldMk cId="3703783307" sldId="295"/>
            <ac:spMk id="6" creationId="{4B89B224-5486-4D0F-A262-370B1610EFE9}"/>
          </ac:spMkLst>
        </pc:spChg>
        <pc:spChg chg="del">
          <ac:chgData name="K.Graham [ Wheatley Hill Community Primary School ]" userId="S::k.graham315@whprimary.com::28938513-fcdf-4eed-8d1c-d8e694656955" providerId="AD" clId="Web-{0626F080-6D2F-6D47-46A4-717757F0996E}" dt="2021-01-08T16:39:10.490" v="1"/>
          <ac:spMkLst>
            <pc:docMk/>
            <pc:sldMk cId="3703783307" sldId="295"/>
            <ac:spMk id="7" creationId="{4CAD1841-BB1C-45E7-8763-9FB6B7AD68C6}"/>
          </ac:spMkLst>
        </pc:spChg>
      </pc:sldChg>
    </pc:docChg>
  </pc:docChgLst>
  <pc:docChgLst>
    <pc:chgData name="S.Mounsey [ Wheatley Hill Community Primary School ]" userId="S::s.mounsey276@whprimary.com::d4172798-a6bc-4d64-9459-06eff9c3c15d" providerId="AD" clId="Web-{50A7F93C-324B-A43D-0945-BD7AFE558DBA}"/>
    <pc:docChg chg="addSld delSld modSld sldOrd">
      <pc:chgData name="S.Mounsey [ Wheatley Hill Community Primary School ]" userId="S::s.mounsey276@whprimary.com::d4172798-a6bc-4d64-9459-06eff9c3c15d" providerId="AD" clId="Web-{50A7F93C-324B-A43D-0945-BD7AFE558DBA}" dt="2021-01-08T20:39:39.990" v="1733" actId="20577"/>
      <pc:docMkLst>
        <pc:docMk/>
      </pc:docMkLst>
      <pc:sldChg chg="modSp">
        <pc:chgData name="S.Mounsey [ Wheatley Hill Community Primary School ]" userId="S::s.mounsey276@whprimary.com::d4172798-a6bc-4d64-9459-06eff9c3c15d" providerId="AD" clId="Web-{50A7F93C-324B-A43D-0945-BD7AFE558DBA}" dt="2021-01-08T20:04:09.833" v="688" actId="20577"/>
        <pc:sldMkLst>
          <pc:docMk/>
          <pc:sldMk cId="1020234772" sldId="265"/>
        </pc:sldMkLst>
        <pc:spChg chg="mod">
          <ac:chgData name="S.Mounsey [ Wheatley Hill Community Primary School ]" userId="S::s.mounsey276@whprimary.com::d4172798-a6bc-4d64-9459-06eff9c3c15d" providerId="AD" clId="Web-{50A7F93C-324B-A43D-0945-BD7AFE558DBA}" dt="2021-01-08T20:04:09.833" v="688" actId="20577"/>
          <ac:spMkLst>
            <pc:docMk/>
            <pc:sldMk cId="1020234772" sldId="265"/>
            <ac:spMk id="5" creationId="{00000000-0000-0000-0000-000000000000}"/>
          </ac:spMkLst>
        </pc:spChg>
      </pc:sldChg>
      <pc:sldChg chg="modSp">
        <pc:chgData name="S.Mounsey [ Wheatley Hill Community Primary School ]" userId="S::s.mounsey276@whprimary.com::d4172798-a6bc-4d64-9459-06eff9c3c15d" providerId="AD" clId="Web-{50A7F93C-324B-A43D-0945-BD7AFE558DBA}" dt="2021-01-08T19:58:41.235" v="638" actId="20577"/>
        <pc:sldMkLst>
          <pc:docMk/>
          <pc:sldMk cId="887783892" sldId="270"/>
        </pc:sldMkLst>
        <pc:spChg chg="mod">
          <ac:chgData name="S.Mounsey [ Wheatley Hill Community Primary School ]" userId="S::s.mounsey276@whprimary.com::d4172798-a6bc-4d64-9459-06eff9c3c15d" providerId="AD" clId="Web-{50A7F93C-324B-A43D-0945-BD7AFE558DBA}" dt="2021-01-08T19:58:41.235" v="638" actId="20577"/>
          <ac:spMkLst>
            <pc:docMk/>
            <pc:sldMk cId="887783892" sldId="270"/>
            <ac:spMk id="22" creationId="{C519A4B3-A56D-4F38-99EE-9900C5B154F6}"/>
          </ac:spMkLst>
        </pc:spChg>
      </pc:sldChg>
      <pc:sldChg chg="modSp">
        <pc:chgData name="S.Mounsey [ Wheatley Hill Community Primary School ]" userId="S::s.mounsey276@whprimary.com::d4172798-a6bc-4d64-9459-06eff9c3c15d" providerId="AD" clId="Web-{50A7F93C-324B-A43D-0945-BD7AFE558DBA}" dt="2021-01-08T19:58:13.922" v="612" actId="1076"/>
        <pc:sldMkLst>
          <pc:docMk/>
          <pc:sldMk cId="1965862453" sldId="271"/>
        </pc:sldMkLst>
        <pc:spChg chg="mod">
          <ac:chgData name="S.Mounsey [ Wheatley Hill Community Primary School ]" userId="S::s.mounsey276@whprimary.com::d4172798-a6bc-4d64-9459-06eff9c3c15d" providerId="AD" clId="Web-{50A7F93C-324B-A43D-0945-BD7AFE558DBA}" dt="2021-01-08T19:03:37.774" v="4" actId="20577"/>
          <ac:spMkLst>
            <pc:docMk/>
            <pc:sldMk cId="1965862453" sldId="271"/>
            <ac:spMk id="21" creationId="{8192A6B6-E5C7-4A4F-9954-ED879E83857F}"/>
          </ac:spMkLst>
        </pc:spChg>
        <pc:spChg chg="mod">
          <ac:chgData name="S.Mounsey [ Wheatley Hill Community Primary School ]" userId="S::s.mounsey276@whprimary.com::d4172798-a6bc-4d64-9459-06eff9c3c15d" providerId="AD" clId="Web-{50A7F93C-324B-A43D-0945-BD7AFE558DBA}" dt="2021-01-08T19:58:13.922" v="612" actId="1076"/>
          <ac:spMkLst>
            <pc:docMk/>
            <pc:sldMk cId="1965862453" sldId="271"/>
            <ac:spMk id="22" creationId="{C519A4B3-A56D-4F38-99EE-9900C5B154F6}"/>
          </ac:spMkLst>
        </pc:spChg>
      </pc:sldChg>
      <pc:sldChg chg="modSp">
        <pc:chgData name="S.Mounsey [ Wheatley Hill Community Primary School ]" userId="S::s.mounsey276@whprimary.com::d4172798-a6bc-4d64-9459-06eff9c3c15d" providerId="AD" clId="Web-{50A7F93C-324B-A43D-0945-BD7AFE558DBA}" dt="2021-01-08T19:05:10.745" v="10" actId="20577"/>
        <pc:sldMkLst>
          <pc:docMk/>
          <pc:sldMk cId="3841764242" sldId="272"/>
        </pc:sldMkLst>
        <pc:spChg chg="mod">
          <ac:chgData name="S.Mounsey [ Wheatley Hill Community Primary School ]" userId="S::s.mounsey276@whprimary.com::d4172798-a6bc-4d64-9459-06eff9c3c15d" providerId="AD" clId="Web-{50A7F93C-324B-A43D-0945-BD7AFE558DBA}" dt="2021-01-08T19:05:10.745" v="10" actId="20577"/>
          <ac:spMkLst>
            <pc:docMk/>
            <pc:sldMk cId="3841764242" sldId="272"/>
            <ac:spMk id="21" creationId="{8192A6B6-E5C7-4A4F-9954-ED879E83857F}"/>
          </ac:spMkLst>
        </pc:spChg>
      </pc:sldChg>
      <pc:sldChg chg="modSp">
        <pc:chgData name="S.Mounsey [ Wheatley Hill Community Primary School ]" userId="S::s.mounsey276@whprimary.com::d4172798-a6bc-4d64-9459-06eff9c3c15d" providerId="AD" clId="Web-{50A7F93C-324B-A43D-0945-BD7AFE558DBA}" dt="2021-01-08T19:42:27.012" v="529" actId="20577"/>
        <pc:sldMkLst>
          <pc:docMk/>
          <pc:sldMk cId="3916981139" sldId="276"/>
        </pc:sldMkLst>
        <pc:spChg chg="mod">
          <ac:chgData name="S.Mounsey [ Wheatley Hill Community Primary School ]" userId="S::s.mounsey276@whprimary.com::d4172798-a6bc-4d64-9459-06eff9c3c15d" providerId="AD" clId="Web-{50A7F93C-324B-A43D-0945-BD7AFE558DBA}" dt="2021-01-08T19:06:37.965" v="32" actId="20577"/>
          <ac:spMkLst>
            <pc:docMk/>
            <pc:sldMk cId="3916981139" sldId="276"/>
            <ac:spMk id="4" creationId="{1AAA6FDB-E59F-42EE-9318-72F9C629045C}"/>
          </ac:spMkLst>
        </pc:spChg>
        <pc:spChg chg="mod">
          <ac:chgData name="S.Mounsey [ Wheatley Hill Community Primary School ]" userId="S::s.mounsey276@whprimary.com::d4172798-a6bc-4d64-9459-06eff9c3c15d" providerId="AD" clId="Web-{50A7F93C-324B-A43D-0945-BD7AFE558DBA}" dt="2021-01-08T19:42:27.012" v="529" actId="20577"/>
          <ac:spMkLst>
            <pc:docMk/>
            <pc:sldMk cId="3916981139" sldId="276"/>
            <ac:spMk id="6" creationId="{4B4FCC7C-1C98-4C8F-9028-F622BD21B987}"/>
          </ac:spMkLst>
        </pc:spChg>
      </pc:sldChg>
      <pc:sldChg chg="modSp">
        <pc:chgData name="S.Mounsey [ Wheatley Hill Community Primary School ]" userId="S::s.mounsey276@whprimary.com::d4172798-a6bc-4d64-9459-06eff9c3c15d" providerId="AD" clId="Web-{50A7F93C-324B-A43D-0945-BD7AFE558DBA}" dt="2021-01-08T19:08:17.924" v="43" actId="1076"/>
        <pc:sldMkLst>
          <pc:docMk/>
          <pc:sldMk cId="3768446841" sldId="278"/>
        </pc:sldMkLst>
        <pc:spChg chg="mod">
          <ac:chgData name="S.Mounsey [ Wheatley Hill Community Primary School ]" userId="S::s.mounsey276@whprimary.com::d4172798-a6bc-4d64-9459-06eff9c3c15d" providerId="AD" clId="Web-{50A7F93C-324B-A43D-0945-BD7AFE558DBA}" dt="2021-01-08T19:08:15.127" v="42" actId="1076"/>
          <ac:spMkLst>
            <pc:docMk/>
            <pc:sldMk cId="3768446841" sldId="278"/>
            <ac:spMk id="7" creationId="{15479887-F319-4D0F-A127-4524788C0F16}"/>
          </ac:spMkLst>
        </pc:spChg>
        <pc:picChg chg="mod">
          <ac:chgData name="S.Mounsey [ Wheatley Hill Community Primary School ]" userId="S::s.mounsey276@whprimary.com::d4172798-a6bc-4d64-9459-06eff9c3c15d" providerId="AD" clId="Web-{50A7F93C-324B-A43D-0945-BD7AFE558DBA}" dt="2021-01-08T19:08:17.924" v="43" actId="1076"/>
          <ac:picMkLst>
            <pc:docMk/>
            <pc:sldMk cId="3768446841" sldId="278"/>
            <ac:picMk id="6" creationId="{B345390D-7E76-4A71-92C3-14CF1C6B7A73}"/>
          </ac:picMkLst>
        </pc:picChg>
      </pc:sldChg>
      <pc:sldChg chg="modSp">
        <pc:chgData name="S.Mounsey [ Wheatley Hill Community Primary School ]" userId="S::s.mounsey276@whprimary.com::d4172798-a6bc-4d64-9459-06eff9c3c15d" providerId="AD" clId="Web-{50A7F93C-324B-A43D-0945-BD7AFE558DBA}" dt="2021-01-08T19:17:56.547" v="93" actId="20577"/>
        <pc:sldMkLst>
          <pc:docMk/>
          <pc:sldMk cId="1786244584" sldId="283"/>
        </pc:sldMkLst>
        <pc:spChg chg="mod">
          <ac:chgData name="S.Mounsey [ Wheatley Hill Community Primary School ]" userId="S::s.mounsey276@whprimary.com::d4172798-a6bc-4d64-9459-06eff9c3c15d" providerId="AD" clId="Web-{50A7F93C-324B-A43D-0945-BD7AFE558DBA}" dt="2021-01-08T19:17:56.547" v="93" actId="20577"/>
          <ac:spMkLst>
            <pc:docMk/>
            <pc:sldMk cId="1786244584" sldId="283"/>
            <ac:spMk id="4" creationId="{3B712511-DADC-4BC5-9E72-FDF39746BBF9}"/>
          </ac:spMkLst>
        </pc:spChg>
      </pc:sldChg>
      <pc:sldChg chg="modSp">
        <pc:chgData name="S.Mounsey [ Wheatley Hill Community Primary School ]" userId="S::s.mounsey276@whprimary.com::d4172798-a6bc-4d64-9459-06eff9c3c15d" providerId="AD" clId="Web-{50A7F93C-324B-A43D-0945-BD7AFE558DBA}" dt="2021-01-08T19:16:57.328" v="83" actId="20577"/>
        <pc:sldMkLst>
          <pc:docMk/>
          <pc:sldMk cId="143252304" sldId="286"/>
        </pc:sldMkLst>
        <pc:spChg chg="mod">
          <ac:chgData name="S.Mounsey [ Wheatley Hill Community Primary School ]" userId="S::s.mounsey276@whprimary.com::d4172798-a6bc-4d64-9459-06eff9c3c15d" providerId="AD" clId="Web-{50A7F93C-324B-A43D-0945-BD7AFE558DBA}" dt="2021-01-08T19:16:57.328" v="83" actId="20577"/>
          <ac:spMkLst>
            <pc:docMk/>
            <pc:sldMk cId="143252304" sldId="286"/>
            <ac:spMk id="8" creationId="{DBB3C36D-7796-4FFA-873C-C6241DAF9DC8}"/>
          </ac:spMkLst>
        </pc:spChg>
      </pc:sldChg>
      <pc:sldChg chg="addSp delSp modSp ord addAnim modAnim">
        <pc:chgData name="S.Mounsey [ Wheatley Hill Community Primary School ]" userId="S::s.mounsey276@whprimary.com::d4172798-a6bc-4d64-9459-06eff9c3c15d" providerId="AD" clId="Web-{50A7F93C-324B-A43D-0945-BD7AFE558DBA}" dt="2021-01-08T20:20:36.755" v="1326"/>
        <pc:sldMkLst>
          <pc:docMk/>
          <pc:sldMk cId="1795421521" sldId="289"/>
        </pc:sldMkLst>
        <pc:spChg chg="mod">
          <ac:chgData name="S.Mounsey [ Wheatley Hill Community Primary School ]" userId="S::s.mounsey276@whprimary.com::d4172798-a6bc-4d64-9459-06eff9c3c15d" providerId="AD" clId="Web-{50A7F93C-324B-A43D-0945-BD7AFE558DBA}" dt="2021-01-08T20:16:26.828" v="1285" actId="20577"/>
          <ac:spMkLst>
            <pc:docMk/>
            <pc:sldMk cId="1795421521" sldId="289"/>
            <ac:spMk id="2" creationId="{CCED2E17-EA8C-4F94-ABFD-9B8AF9A76CDF}"/>
          </ac:spMkLst>
        </pc:spChg>
        <pc:spChg chg="add del">
          <ac:chgData name="S.Mounsey [ Wheatley Hill Community Primary School ]" userId="S::s.mounsey276@whprimary.com::d4172798-a6bc-4d64-9459-06eff9c3c15d" providerId="AD" clId="Web-{50A7F93C-324B-A43D-0945-BD7AFE558DBA}" dt="2021-01-08T20:16:28.016" v="1289"/>
          <ac:spMkLst>
            <pc:docMk/>
            <pc:sldMk cId="1795421521" sldId="289"/>
            <ac:spMk id="4" creationId="{E46BCA27-ECF7-4CEC-A9DA-EAC923265915}"/>
          </ac:spMkLst>
        </pc:spChg>
        <pc:spChg chg="add mod">
          <ac:chgData name="S.Mounsey [ Wheatley Hill Community Primary School ]" userId="S::s.mounsey276@whprimary.com::d4172798-a6bc-4d64-9459-06eff9c3c15d" providerId="AD" clId="Web-{50A7F93C-324B-A43D-0945-BD7AFE558DBA}" dt="2021-01-08T20:17:19.626" v="1297"/>
          <ac:spMkLst>
            <pc:docMk/>
            <pc:sldMk cId="1795421521" sldId="289"/>
            <ac:spMk id="5" creationId="{A9A56324-21A9-4984-B9E3-49E8B8EF721D}"/>
          </ac:spMkLst>
        </pc:spChg>
        <pc:spChg chg="add mod">
          <ac:chgData name="S.Mounsey [ Wheatley Hill Community Primary School ]" userId="S::s.mounsey276@whprimary.com::d4172798-a6bc-4d64-9459-06eff9c3c15d" providerId="AD" clId="Web-{50A7F93C-324B-A43D-0945-BD7AFE558DBA}" dt="2021-01-08T20:18:52.533" v="1317" actId="1076"/>
          <ac:spMkLst>
            <pc:docMk/>
            <pc:sldMk cId="1795421521" sldId="289"/>
            <ac:spMk id="6" creationId="{EBE3DE94-1628-440E-B509-0C925DC3B0EE}"/>
          </ac:spMkLst>
        </pc:spChg>
        <pc:picChg chg="add mod">
          <ac:chgData name="S.Mounsey [ Wheatley Hill Community Primary School ]" userId="S::s.mounsey276@whprimary.com::d4172798-a6bc-4d64-9459-06eff9c3c15d" providerId="AD" clId="Web-{50A7F93C-324B-A43D-0945-BD7AFE558DBA}" dt="2021-01-08T20:17:01.782" v="1296" actId="1076"/>
          <ac:picMkLst>
            <pc:docMk/>
            <pc:sldMk cId="1795421521" sldId="289"/>
            <ac:picMk id="3" creationId="{9003A26F-7B4B-4443-A714-99B847355E56}"/>
          </ac:picMkLst>
        </pc:picChg>
        <pc:picChg chg="del">
          <ac:chgData name="S.Mounsey [ Wheatley Hill Community Primary School ]" userId="S::s.mounsey276@whprimary.com::d4172798-a6bc-4d64-9459-06eff9c3c15d" providerId="AD" clId="Web-{50A7F93C-324B-A43D-0945-BD7AFE558DBA}" dt="2021-01-08T20:05:15.709" v="719"/>
          <ac:picMkLst>
            <pc:docMk/>
            <pc:sldMk cId="1795421521" sldId="289"/>
            <ac:picMk id="16386" creationId="{0792281A-8587-4BE1-B34D-8AD8F8ECDB43}"/>
          </ac:picMkLst>
        </pc:picChg>
      </pc:sldChg>
      <pc:sldChg chg="modSp">
        <pc:chgData name="S.Mounsey [ Wheatley Hill Community Primary School ]" userId="S::s.mounsey276@whprimary.com::d4172798-a6bc-4d64-9459-06eff9c3c15d" providerId="AD" clId="Web-{50A7F93C-324B-A43D-0945-BD7AFE558DBA}" dt="2021-01-08T20:01:26.722" v="668" actId="20577"/>
        <pc:sldMkLst>
          <pc:docMk/>
          <pc:sldMk cId="4272234235" sldId="290"/>
        </pc:sldMkLst>
        <pc:spChg chg="mod">
          <ac:chgData name="S.Mounsey [ Wheatley Hill Community Primary School ]" userId="S::s.mounsey276@whprimary.com::d4172798-a6bc-4d64-9459-06eff9c3c15d" providerId="AD" clId="Web-{50A7F93C-324B-A43D-0945-BD7AFE558DBA}" dt="2021-01-08T20:01:26.722" v="668" actId="20577"/>
          <ac:spMkLst>
            <pc:docMk/>
            <pc:sldMk cId="4272234235" sldId="290"/>
            <ac:spMk id="2" creationId="{1A984F46-BE6E-46FE-AFAE-1292FDC8A159}"/>
          </ac:spMkLst>
        </pc:spChg>
      </pc:sldChg>
      <pc:sldChg chg="modSp">
        <pc:chgData name="S.Mounsey [ Wheatley Hill Community Primary School ]" userId="S::s.mounsey276@whprimary.com::d4172798-a6bc-4d64-9459-06eff9c3c15d" providerId="AD" clId="Web-{50A7F93C-324B-A43D-0945-BD7AFE558DBA}" dt="2021-01-08T20:03:28.192" v="672" actId="20577"/>
        <pc:sldMkLst>
          <pc:docMk/>
          <pc:sldMk cId="2415491837" sldId="292"/>
        </pc:sldMkLst>
        <pc:spChg chg="mod">
          <ac:chgData name="S.Mounsey [ Wheatley Hill Community Primary School ]" userId="S::s.mounsey276@whprimary.com::d4172798-a6bc-4d64-9459-06eff9c3c15d" providerId="AD" clId="Web-{50A7F93C-324B-A43D-0945-BD7AFE558DBA}" dt="2021-01-08T20:03:28.192" v="672" actId="20577"/>
          <ac:spMkLst>
            <pc:docMk/>
            <pc:sldMk cId="2415491837" sldId="292"/>
            <ac:spMk id="13" creationId="{9DE188F2-BFD9-49BC-9841-B57CFAD2D0E6}"/>
          </ac:spMkLst>
        </pc:spChg>
      </pc:sldChg>
      <pc:sldChg chg="modSp">
        <pc:chgData name="S.Mounsey [ Wheatley Hill Community Primary School ]" userId="S::s.mounsey276@whprimary.com::d4172798-a6bc-4d64-9459-06eff9c3c15d" providerId="AD" clId="Web-{50A7F93C-324B-A43D-0945-BD7AFE558DBA}" dt="2021-01-08T20:38:26.255" v="1694" actId="20577"/>
        <pc:sldMkLst>
          <pc:docMk/>
          <pc:sldMk cId="406972360" sldId="302"/>
        </pc:sldMkLst>
        <pc:spChg chg="mod">
          <ac:chgData name="S.Mounsey [ Wheatley Hill Community Primary School ]" userId="S::s.mounsey276@whprimary.com::d4172798-a6bc-4d64-9459-06eff9c3c15d" providerId="AD" clId="Web-{50A7F93C-324B-A43D-0945-BD7AFE558DBA}" dt="2021-01-08T20:38:26.255" v="1694" actId="20577"/>
          <ac:spMkLst>
            <pc:docMk/>
            <pc:sldMk cId="406972360" sldId="302"/>
            <ac:spMk id="2" creationId="{D01BBA6B-1CD7-4F24-9FFB-BF245B3A5184}"/>
          </ac:spMkLst>
        </pc:spChg>
      </pc:sldChg>
      <pc:sldChg chg="addSp modSp mod setBg">
        <pc:chgData name="S.Mounsey [ Wheatley Hill Community Primary School ]" userId="S::s.mounsey276@whprimary.com::d4172798-a6bc-4d64-9459-06eff9c3c15d" providerId="AD" clId="Web-{50A7F93C-324B-A43D-0945-BD7AFE558DBA}" dt="2021-01-08T20:36:46.769" v="1683" actId="1076"/>
        <pc:sldMkLst>
          <pc:docMk/>
          <pc:sldMk cId="3034371558" sldId="303"/>
        </pc:sldMkLst>
        <pc:spChg chg="add">
          <ac:chgData name="S.Mounsey [ Wheatley Hill Community Primary School ]" userId="S::s.mounsey276@whprimary.com::d4172798-a6bc-4d64-9459-06eff9c3c15d" providerId="AD" clId="Web-{50A7F93C-324B-A43D-0945-BD7AFE558DBA}" dt="2021-01-08T20:36:17.347" v="1676"/>
          <ac:spMkLst>
            <pc:docMk/>
            <pc:sldMk cId="3034371558" sldId="303"/>
            <ac:spMk id="13" creationId="{F3060C83-F051-4F0E-ABAD-AA0DFC48B218}"/>
          </ac:spMkLst>
        </pc:spChg>
        <pc:spChg chg="add">
          <ac:chgData name="S.Mounsey [ Wheatley Hill Community Primary School ]" userId="S::s.mounsey276@whprimary.com::d4172798-a6bc-4d64-9459-06eff9c3c15d" providerId="AD" clId="Web-{50A7F93C-324B-A43D-0945-BD7AFE558DBA}" dt="2021-01-08T20:36:17.347" v="1676"/>
          <ac:spMkLst>
            <pc:docMk/>
            <pc:sldMk cId="3034371558" sldId="303"/>
            <ac:spMk id="15" creationId="{83C98ABE-055B-441F-B07E-44F97F083C39}"/>
          </ac:spMkLst>
        </pc:spChg>
        <pc:spChg chg="add">
          <ac:chgData name="S.Mounsey [ Wheatley Hill Community Primary School ]" userId="S::s.mounsey276@whprimary.com::d4172798-a6bc-4d64-9459-06eff9c3c15d" providerId="AD" clId="Web-{50A7F93C-324B-A43D-0945-BD7AFE558DBA}" dt="2021-01-08T20:36:17.347" v="1676"/>
          <ac:spMkLst>
            <pc:docMk/>
            <pc:sldMk cId="3034371558" sldId="303"/>
            <ac:spMk id="17" creationId="{29FDB030-9B49-4CED-8CCD-4D99382388AC}"/>
          </ac:spMkLst>
        </pc:spChg>
        <pc:spChg chg="add">
          <ac:chgData name="S.Mounsey [ Wheatley Hill Community Primary School ]" userId="S::s.mounsey276@whprimary.com::d4172798-a6bc-4d64-9459-06eff9c3c15d" providerId="AD" clId="Web-{50A7F93C-324B-A43D-0945-BD7AFE558DBA}" dt="2021-01-08T20:36:17.347" v="1676"/>
          <ac:spMkLst>
            <pc:docMk/>
            <pc:sldMk cId="3034371558" sldId="303"/>
            <ac:spMk id="19" creationId="{3783CA14-24A1-485C-8B30-D6A5D87987AD}"/>
          </ac:spMkLst>
        </pc:spChg>
        <pc:spChg chg="add">
          <ac:chgData name="S.Mounsey [ Wheatley Hill Community Primary School ]" userId="S::s.mounsey276@whprimary.com::d4172798-a6bc-4d64-9459-06eff9c3c15d" providerId="AD" clId="Web-{50A7F93C-324B-A43D-0945-BD7AFE558DBA}" dt="2021-01-08T20:36:17.347" v="1676"/>
          <ac:spMkLst>
            <pc:docMk/>
            <pc:sldMk cId="3034371558" sldId="303"/>
            <ac:spMk id="21" creationId="{9A97C86A-04D6-40F7-AE84-31AB43E6A846}"/>
          </ac:spMkLst>
        </pc:spChg>
        <pc:spChg chg="add">
          <ac:chgData name="S.Mounsey [ Wheatley Hill Community Primary School ]" userId="S::s.mounsey276@whprimary.com::d4172798-a6bc-4d64-9459-06eff9c3c15d" providerId="AD" clId="Web-{50A7F93C-324B-A43D-0945-BD7AFE558DBA}" dt="2021-01-08T20:36:17.347" v="1676"/>
          <ac:spMkLst>
            <pc:docMk/>
            <pc:sldMk cId="3034371558" sldId="303"/>
            <ac:spMk id="23" creationId="{FF9F2414-84E8-453E-B1F3-389FDE8192D9}"/>
          </ac:spMkLst>
        </pc:spChg>
        <pc:spChg chg="add">
          <ac:chgData name="S.Mounsey [ Wheatley Hill Community Primary School ]" userId="S::s.mounsey276@whprimary.com::d4172798-a6bc-4d64-9459-06eff9c3c15d" providerId="AD" clId="Web-{50A7F93C-324B-A43D-0945-BD7AFE558DBA}" dt="2021-01-08T20:36:17.347" v="1676"/>
          <ac:spMkLst>
            <pc:docMk/>
            <pc:sldMk cId="3034371558" sldId="303"/>
            <ac:spMk id="25" creationId="{3ECA69A1-7536-43AC-85EF-C7106179F5ED}"/>
          </ac:spMkLst>
        </pc:spChg>
        <pc:picChg chg="mod">
          <ac:chgData name="S.Mounsey [ Wheatley Hill Community Primary School ]" userId="S::s.mounsey276@whprimary.com::d4172798-a6bc-4d64-9459-06eff9c3c15d" providerId="AD" clId="Web-{50A7F93C-324B-A43D-0945-BD7AFE558DBA}" dt="2021-01-08T20:36:46.769" v="1683" actId="1076"/>
          <ac:picMkLst>
            <pc:docMk/>
            <pc:sldMk cId="3034371558" sldId="303"/>
            <ac:picMk id="8" creationId="{ACEBE2F5-8F87-4773-8EEB-1BE31291E2AE}"/>
          </ac:picMkLst>
        </pc:picChg>
      </pc:sldChg>
      <pc:sldChg chg="modSp">
        <pc:chgData name="S.Mounsey [ Wheatley Hill Community Primary School ]" userId="S::s.mounsey276@whprimary.com::d4172798-a6bc-4d64-9459-06eff9c3c15d" providerId="AD" clId="Web-{50A7F93C-324B-A43D-0945-BD7AFE558DBA}" dt="2021-01-08T20:36:56.441" v="1686" actId="1076"/>
        <pc:sldMkLst>
          <pc:docMk/>
          <pc:sldMk cId="3536578393" sldId="304"/>
        </pc:sldMkLst>
        <pc:spChg chg="mod">
          <ac:chgData name="S.Mounsey [ Wheatley Hill Community Primary School ]" userId="S::s.mounsey276@whprimary.com::d4172798-a6bc-4d64-9459-06eff9c3c15d" providerId="AD" clId="Web-{50A7F93C-324B-A43D-0945-BD7AFE558DBA}" dt="2021-01-08T20:36:53.191" v="1684" actId="1076"/>
          <ac:spMkLst>
            <pc:docMk/>
            <pc:sldMk cId="3536578393" sldId="304"/>
            <ac:spMk id="4" creationId="{E82807B5-1A00-46F7-B782-ED9BF751742E}"/>
          </ac:spMkLst>
        </pc:spChg>
        <pc:spChg chg="mod">
          <ac:chgData name="S.Mounsey [ Wheatley Hill Community Primary School ]" userId="S::s.mounsey276@whprimary.com::d4172798-a6bc-4d64-9459-06eff9c3c15d" providerId="AD" clId="Web-{50A7F93C-324B-A43D-0945-BD7AFE558DBA}" dt="2021-01-08T20:36:54.878" v="1685" actId="1076"/>
          <ac:spMkLst>
            <pc:docMk/>
            <pc:sldMk cId="3536578393" sldId="304"/>
            <ac:spMk id="5" creationId="{DF1AA98C-7E5F-4352-B5C2-B8A29BB2D97E}"/>
          </ac:spMkLst>
        </pc:spChg>
        <pc:spChg chg="mod">
          <ac:chgData name="S.Mounsey [ Wheatley Hill Community Primary School ]" userId="S::s.mounsey276@whprimary.com::d4172798-a6bc-4d64-9459-06eff9c3c15d" providerId="AD" clId="Web-{50A7F93C-324B-A43D-0945-BD7AFE558DBA}" dt="2021-01-08T20:36:56.441" v="1686" actId="1076"/>
          <ac:spMkLst>
            <pc:docMk/>
            <pc:sldMk cId="3536578393" sldId="304"/>
            <ac:spMk id="6" creationId="{A0AA2142-CC85-481E-B081-262CF9D6A0CB}"/>
          </ac:spMkLst>
        </pc:spChg>
      </pc:sldChg>
      <pc:sldChg chg="modSp">
        <pc:chgData name="S.Mounsey [ Wheatley Hill Community Primary School ]" userId="S::s.mounsey276@whprimary.com::d4172798-a6bc-4d64-9459-06eff9c3c15d" providerId="AD" clId="Web-{50A7F93C-324B-A43D-0945-BD7AFE558DBA}" dt="2021-01-08T20:39:39.990" v="1732" actId="20577"/>
        <pc:sldMkLst>
          <pc:docMk/>
          <pc:sldMk cId="2731594224" sldId="306"/>
        </pc:sldMkLst>
        <pc:spChg chg="mod">
          <ac:chgData name="S.Mounsey [ Wheatley Hill Community Primary School ]" userId="S::s.mounsey276@whprimary.com::d4172798-a6bc-4d64-9459-06eff9c3c15d" providerId="AD" clId="Web-{50A7F93C-324B-A43D-0945-BD7AFE558DBA}" dt="2021-01-08T20:39:39.990" v="1732" actId="20577"/>
          <ac:spMkLst>
            <pc:docMk/>
            <pc:sldMk cId="2731594224" sldId="306"/>
            <ac:spMk id="2" creationId="{83060865-FA3E-4B3D-AF5B-03490F388A50}"/>
          </ac:spMkLst>
        </pc:spChg>
      </pc:sldChg>
      <pc:sldChg chg="addSp delSp modSp new mod setBg setClrOvrMap">
        <pc:chgData name="S.Mounsey [ Wheatley Hill Community Primary School ]" userId="S::s.mounsey276@whprimary.com::d4172798-a6bc-4d64-9459-06eff9c3c15d" providerId="AD" clId="Web-{50A7F93C-324B-A43D-0945-BD7AFE558DBA}" dt="2021-01-08T19:59:35.251" v="643" actId="20577"/>
        <pc:sldMkLst>
          <pc:docMk/>
          <pc:sldMk cId="1399878177" sldId="307"/>
        </pc:sldMkLst>
        <pc:spChg chg="mod ord">
          <ac:chgData name="S.Mounsey [ Wheatley Hill Community Primary School ]" userId="S::s.mounsey276@whprimary.com::d4172798-a6bc-4d64-9459-06eff9c3c15d" providerId="AD" clId="Web-{50A7F93C-324B-A43D-0945-BD7AFE558DBA}" dt="2021-01-08T19:44:10.467" v="544" actId="1076"/>
          <ac:spMkLst>
            <pc:docMk/>
            <pc:sldMk cId="1399878177" sldId="307"/>
            <ac:spMk id="2" creationId="{9E7D74F0-560C-45F9-9BFA-CF6FDB64CE3F}"/>
          </ac:spMkLst>
        </pc:spChg>
        <pc:spChg chg="del">
          <ac:chgData name="S.Mounsey [ Wheatley Hill Community Primary School ]" userId="S::s.mounsey276@whprimary.com::d4172798-a6bc-4d64-9459-06eff9c3c15d" providerId="AD" clId="Web-{50A7F93C-324B-A43D-0945-BD7AFE558DBA}" dt="2021-01-08T19:15:07.811" v="67"/>
          <ac:spMkLst>
            <pc:docMk/>
            <pc:sldMk cId="1399878177" sldId="307"/>
            <ac:spMk id="3" creationId="{7C2183B3-FB61-4FF3-8AED-618AE2E75DD5}"/>
          </ac:spMkLst>
        </pc:spChg>
        <pc:spChg chg="add del">
          <ac:chgData name="S.Mounsey [ Wheatley Hill Community Primary School ]" userId="S::s.mounsey276@whprimary.com::d4172798-a6bc-4d64-9459-06eff9c3c15d" providerId="AD" clId="Web-{50A7F93C-324B-A43D-0945-BD7AFE558DBA}" dt="2021-01-08T19:18:46.626" v="117"/>
          <ac:spMkLst>
            <pc:docMk/>
            <pc:sldMk cId="1399878177" sldId="307"/>
            <ac:spMk id="4" creationId="{3263641C-A29B-41DB-85D0-B05327263871}"/>
          </ac:spMkLst>
        </pc:spChg>
        <pc:spChg chg="add mod ord">
          <ac:chgData name="S.Mounsey [ Wheatley Hill Community Primary School ]" userId="S::s.mounsey276@whprimary.com::d4172798-a6bc-4d64-9459-06eff9c3c15d" providerId="AD" clId="Web-{50A7F93C-324B-A43D-0945-BD7AFE558DBA}" dt="2021-01-08T19:59:35.251" v="643" actId="20577"/>
          <ac:spMkLst>
            <pc:docMk/>
            <pc:sldMk cId="1399878177" sldId="307"/>
            <ac:spMk id="5" creationId="{422D65A2-CAFC-4E1B-A038-67D4747C592B}"/>
          </ac:spMkLst>
        </pc:spChg>
        <pc:spChg chg="add del">
          <ac:chgData name="S.Mounsey [ Wheatley Hill Community Primary School ]" userId="S::s.mounsey276@whprimary.com::d4172798-a6bc-4d64-9459-06eff9c3c15d" providerId="AD" clId="Web-{50A7F93C-324B-A43D-0945-BD7AFE558DBA}" dt="2021-01-08T19:31:41.940" v="487"/>
          <ac:spMkLst>
            <pc:docMk/>
            <pc:sldMk cId="1399878177" sldId="307"/>
            <ac:spMk id="15" creationId="{2A785343-5D24-4118-A2E4-665D196F60C2}"/>
          </ac:spMkLst>
        </pc:spChg>
        <pc:spChg chg="add del">
          <ac:chgData name="S.Mounsey [ Wheatley Hill Community Primary School ]" userId="S::s.mounsey276@whprimary.com::d4172798-a6bc-4d64-9459-06eff9c3c15d" providerId="AD" clId="Web-{50A7F93C-324B-A43D-0945-BD7AFE558DBA}" dt="2021-01-08T19:31:41.940" v="487"/>
          <ac:spMkLst>
            <pc:docMk/>
            <pc:sldMk cId="1399878177" sldId="307"/>
            <ac:spMk id="17" creationId="{32F4D216-10B7-4DCA-A0A1-068E9E32F4F2}"/>
          </ac:spMkLst>
        </pc:spChg>
        <pc:spChg chg="add del">
          <ac:chgData name="S.Mounsey [ Wheatley Hill Community Primary School ]" userId="S::s.mounsey276@whprimary.com::d4172798-a6bc-4d64-9459-06eff9c3c15d" providerId="AD" clId="Web-{50A7F93C-324B-A43D-0945-BD7AFE558DBA}" dt="2021-01-08T19:31:32.956" v="484"/>
          <ac:spMkLst>
            <pc:docMk/>
            <pc:sldMk cId="1399878177" sldId="307"/>
            <ac:spMk id="19" creationId="{F6E384F5-137A-40B1-97F0-694CC6ECD59C}"/>
          </ac:spMkLst>
        </pc:spChg>
        <pc:spChg chg="add del">
          <ac:chgData name="S.Mounsey [ Wheatley Hill Community Primary School ]" userId="S::s.mounsey276@whprimary.com::d4172798-a6bc-4d64-9459-06eff9c3c15d" providerId="AD" clId="Web-{50A7F93C-324B-A43D-0945-BD7AFE558DBA}" dt="2021-01-08T19:31:32.956" v="484"/>
          <ac:spMkLst>
            <pc:docMk/>
            <pc:sldMk cId="1399878177" sldId="307"/>
            <ac:spMk id="20" creationId="{9DBC4630-03DA-474F-BBCB-BA3AE6B317A4}"/>
          </ac:spMkLst>
        </pc:spChg>
        <pc:spChg chg="add del">
          <ac:chgData name="S.Mounsey [ Wheatley Hill Community Primary School ]" userId="S::s.mounsey276@whprimary.com::d4172798-a6bc-4d64-9459-06eff9c3c15d" providerId="AD" clId="Web-{50A7F93C-324B-A43D-0945-BD7AFE558DBA}" dt="2021-01-08T19:31:32.956" v="484"/>
          <ac:spMkLst>
            <pc:docMk/>
            <pc:sldMk cId="1399878177" sldId="307"/>
            <ac:spMk id="21" creationId="{78418A25-6EAC-4140-BFE6-284E1925B5EE}"/>
          </ac:spMkLst>
        </pc:spChg>
        <pc:spChg chg="add del">
          <ac:chgData name="S.Mounsey [ Wheatley Hill Community Primary School ]" userId="S::s.mounsey276@whprimary.com::d4172798-a6bc-4d64-9459-06eff9c3c15d" providerId="AD" clId="Web-{50A7F93C-324B-A43D-0945-BD7AFE558DBA}" dt="2021-01-08T19:31:28.721" v="482"/>
          <ac:spMkLst>
            <pc:docMk/>
            <pc:sldMk cId="1399878177" sldId="307"/>
            <ac:spMk id="22" creationId="{F6E384F5-137A-40B1-97F0-694CC6ECD59C}"/>
          </ac:spMkLst>
        </pc:spChg>
        <pc:spChg chg="add del">
          <ac:chgData name="S.Mounsey [ Wheatley Hill Community Primary School ]" userId="S::s.mounsey276@whprimary.com::d4172798-a6bc-4d64-9459-06eff9c3c15d" providerId="AD" clId="Web-{50A7F93C-324B-A43D-0945-BD7AFE558DBA}" dt="2021-01-08T19:31:32.956" v="484"/>
          <ac:spMkLst>
            <pc:docMk/>
            <pc:sldMk cId="1399878177" sldId="307"/>
            <ac:spMk id="23" creationId="{6B9D64DB-4D5C-4A91-B45F-F301E3174F9F}"/>
          </ac:spMkLst>
        </pc:spChg>
        <pc:spChg chg="add del">
          <ac:chgData name="S.Mounsey [ Wheatley Hill Community Primary School ]" userId="S::s.mounsey276@whprimary.com::d4172798-a6bc-4d64-9459-06eff9c3c15d" providerId="AD" clId="Web-{50A7F93C-324B-A43D-0945-BD7AFE558DBA}" dt="2021-01-08T19:31:28.721" v="482"/>
          <ac:spMkLst>
            <pc:docMk/>
            <pc:sldMk cId="1399878177" sldId="307"/>
            <ac:spMk id="24" creationId="{9DBC4630-03DA-474F-BBCB-BA3AE6B317A4}"/>
          </ac:spMkLst>
        </pc:spChg>
        <pc:spChg chg="add del">
          <ac:chgData name="S.Mounsey [ Wheatley Hill Community Primary School ]" userId="S::s.mounsey276@whprimary.com::d4172798-a6bc-4d64-9459-06eff9c3c15d" providerId="AD" clId="Web-{50A7F93C-324B-A43D-0945-BD7AFE558DBA}" dt="2021-01-08T19:31:32.956" v="484"/>
          <ac:spMkLst>
            <pc:docMk/>
            <pc:sldMk cId="1399878177" sldId="307"/>
            <ac:spMk id="25" creationId="{CB14CE1B-4BC5-4EF2-BE3D-05E4F580B3DB}"/>
          </ac:spMkLst>
        </pc:spChg>
        <pc:spChg chg="add del">
          <ac:chgData name="S.Mounsey [ Wheatley Hill Community Primary School ]" userId="S::s.mounsey276@whprimary.com::d4172798-a6bc-4d64-9459-06eff9c3c15d" providerId="AD" clId="Web-{50A7F93C-324B-A43D-0945-BD7AFE558DBA}" dt="2021-01-08T19:31:28.721" v="482"/>
          <ac:spMkLst>
            <pc:docMk/>
            <pc:sldMk cId="1399878177" sldId="307"/>
            <ac:spMk id="26" creationId="{78418A25-6EAC-4140-BFE6-284E1925B5EE}"/>
          </ac:spMkLst>
        </pc:spChg>
        <pc:spChg chg="add del">
          <ac:chgData name="S.Mounsey [ Wheatley Hill Community Primary School ]" userId="S::s.mounsey276@whprimary.com::d4172798-a6bc-4d64-9459-06eff9c3c15d" providerId="AD" clId="Web-{50A7F93C-324B-A43D-0945-BD7AFE558DBA}" dt="2021-01-08T19:31:41.940" v="486"/>
          <ac:spMkLst>
            <pc:docMk/>
            <pc:sldMk cId="1399878177" sldId="307"/>
            <ac:spMk id="27" creationId="{2A785343-5D24-4118-A2E4-665D196F60C2}"/>
          </ac:spMkLst>
        </pc:spChg>
        <pc:spChg chg="add del">
          <ac:chgData name="S.Mounsey [ Wheatley Hill Community Primary School ]" userId="S::s.mounsey276@whprimary.com::d4172798-a6bc-4d64-9459-06eff9c3c15d" providerId="AD" clId="Web-{50A7F93C-324B-A43D-0945-BD7AFE558DBA}" dt="2021-01-08T19:31:28.721" v="482"/>
          <ac:spMkLst>
            <pc:docMk/>
            <pc:sldMk cId="1399878177" sldId="307"/>
            <ac:spMk id="28" creationId="{6B9D64DB-4D5C-4A91-B45F-F301E3174F9F}"/>
          </ac:spMkLst>
        </pc:spChg>
        <pc:spChg chg="add del">
          <ac:chgData name="S.Mounsey [ Wheatley Hill Community Primary School ]" userId="S::s.mounsey276@whprimary.com::d4172798-a6bc-4d64-9459-06eff9c3c15d" providerId="AD" clId="Web-{50A7F93C-324B-A43D-0945-BD7AFE558DBA}" dt="2021-01-08T19:31:41.940" v="486"/>
          <ac:spMkLst>
            <pc:docMk/>
            <pc:sldMk cId="1399878177" sldId="307"/>
            <ac:spMk id="29" creationId="{32F4D216-10B7-4DCA-A0A1-068E9E32F4F2}"/>
          </ac:spMkLst>
        </pc:spChg>
        <pc:spChg chg="add del">
          <ac:chgData name="S.Mounsey [ Wheatley Hill Community Primary School ]" userId="S::s.mounsey276@whprimary.com::d4172798-a6bc-4d64-9459-06eff9c3c15d" providerId="AD" clId="Web-{50A7F93C-324B-A43D-0945-BD7AFE558DBA}" dt="2021-01-08T19:31:28.721" v="482"/>
          <ac:spMkLst>
            <pc:docMk/>
            <pc:sldMk cId="1399878177" sldId="307"/>
            <ac:spMk id="30" creationId="{CB14CE1B-4BC5-4EF2-BE3D-05E4F580B3DB}"/>
          </ac:spMkLst>
        </pc:spChg>
        <pc:spChg chg="add del">
          <ac:chgData name="S.Mounsey [ Wheatley Hill Community Primary School ]" userId="S::s.mounsey276@whprimary.com::d4172798-a6bc-4d64-9459-06eff9c3c15d" providerId="AD" clId="Web-{50A7F93C-324B-A43D-0945-BD7AFE558DBA}" dt="2021-01-08T19:32:06.472" v="488"/>
          <ac:spMkLst>
            <pc:docMk/>
            <pc:sldMk cId="1399878177" sldId="307"/>
            <ac:spMk id="31" creationId="{0EFD753D-6A49-46DD-9E82-AA6E2C62B461}"/>
          </ac:spMkLst>
        </pc:spChg>
        <pc:spChg chg="add del">
          <ac:chgData name="S.Mounsey [ Wheatley Hill Community Primary School ]" userId="S::s.mounsey276@whprimary.com::d4172798-a6bc-4d64-9459-06eff9c3c15d" providerId="AD" clId="Web-{50A7F93C-324B-A43D-0945-BD7AFE558DBA}" dt="2021-01-08T19:32:06.472" v="488"/>
          <ac:spMkLst>
            <pc:docMk/>
            <pc:sldMk cId="1399878177" sldId="307"/>
            <ac:spMk id="32" creationId="{138A5824-1F4A-4EE7-BC13-5BB48FC0809B}"/>
          </ac:spMkLst>
        </pc:spChg>
        <pc:spChg chg="add del">
          <ac:chgData name="S.Mounsey [ Wheatley Hill Community Primary School ]" userId="S::s.mounsey276@whprimary.com::d4172798-a6bc-4d64-9459-06eff9c3c15d" providerId="AD" clId="Web-{50A7F93C-324B-A43D-0945-BD7AFE558DBA}" dt="2021-01-08T19:32:58.645" v="501"/>
          <ac:spMkLst>
            <pc:docMk/>
            <pc:sldMk cId="1399878177" sldId="307"/>
            <ac:spMk id="37" creationId="{07977D39-626F-40D7-B00F-16E02602DD5A}"/>
          </ac:spMkLst>
        </pc:spChg>
        <pc:spChg chg="add del">
          <ac:chgData name="S.Mounsey [ Wheatley Hill Community Primary School ]" userId="S::s.mounsey276@whprimary.com::d4172798-a6bc-4d64-9459-06eff9c3c15d" providerId="AD" clId="Web-{50A7F93C-324B-A43D-0945-BD7AFE558DBA}" dt="2021-01-08T19:32:58.645" v="501"/>
          <ac:spMkLst>
            <pc:docMk/>
            <pc:sldMk cId="1399878177" sldId="307"/>
            <ac:spMk id="39" creationId="{B905CDE4-B751-4B3E-B625-6E59F8903414}"/>
          </ac:spMkLst>
        </pc:spChg>
        <pc:spChg chg="add del">
          <ac:chgData name="S.Mounsey [ Wheatley Hill Community Primary School ]" userId="S::s.mounsey276@whprimary.com::d4172798-a6bc-4d64-9459-06eff9c3c15d" providerId="AD" clId="Web-{50A7F93C-324B-A43D-0945-BD7AFE558DBA}" dt="2021-01-08T19:32:58.645" v="501"/>
          <ac:spMkLst>
            <pc:docMk/>
            <pc:sldMk cId="1399878177" sldId="307"/>
            <ac:spMk id="41" creationId="{08108C16-F4C0-44AA-999D-17BD39219B24}"/>
          </ac:spMkLst>
        </pc:spChg>
        <pc:spChg chg="add del">
          <ac:chgData name="S.Mounsey [ Wheatley Hill Community Primary School ]" userId="S::s.mounsey276@whprimary.com::d4172798-a6bc-4d64-9459-06eff9c3c15d" providerId="AD" clId="Web-{50A7F93C-324B-A43D-0945-BD7AFE558DBA}" dt="2021-01-08T19:32:58.645" v="501"/>
          <ac:spMkLst>
            <pc:docMk/>
            <pc:sldMk cId="1399878177" sldId="307"/>
            <ac:spMk id="43" creationId="{CDC29AC1-2821-4FCC-B597-88DAF39C36FE}"/>
          </ac:spMkLst>
        </pc:spChg>
        <pc:spChg chg="add del">
          <ac:chgData name="S.Mounsey [ Wheatley Hill Community Primary School ]" userId="S::s.mounsey276@whprimary.com::d4172798-a6bc-4d64-9459-06eff9c3c15d" providerId="AD" clId="Web-{50A7F93C-324B-A43D-0945-BD7AFE558DBA}" dt="2021-01-08T19:32:58.645" v="501"/>
          <ac:spMkLst>
            <pc:docMk/>
            <pc:sldMk cId="1399878177" sldId="307"/>
            <ac:spMk id="45" creationId="{C8F10CB3-3B5E-4C7A-98CF-B87454DDFA39}"/>
          </ac:spMkLst>
        </pc:spChg>
        <pc:spChg chg="add del">
          <ac:chgData name="S.Mounsey [ Wheatley Hill Community Primary School ]" userId="S::s.mounsey276@whprimary.com::d4172798-a6bc-4d64-9459-06eff9c3c15d" providerId="AD" clId="Web-{50A7F93C-324B-A43D-0945-BD7AFE558DBA}" dt="2021-01-08T19:32:31.629" v="494"/>
          <ac:spMkLst>
            <pc:docMk/>
            <pc:sldMk cId="1399878177" sldId="307"/>
            <ac:spMk id="47" creationId="{2A785343-5D24-4118-A2E4-665D196F60C2}"/>
          </ac:spMkLst>
        </pc:spChg>
        <pc:spChg chg="add del">
          <ac:chgData name="S.Mounsey [ Wheatley Hill Community Primary School ]" userId="S::s.mounsey276@whprimary.com::d4172798-a6bc-4d64-9459-06eff9c3c15d" providerId="AD" clId="Web-{50A7F93C-324B-A43D-0945-BD7AFE558DBA}" dt="2021-01-08T19:32:31.629" v="494"/>
          <ac:spMkLst>
            <pc:docMk/>
            <pc:sldMk cId="1399878177" sldId="307"/>
            <ac:spMk id="48" creationId="{32F4D216-10B7-4DCA-A0A1-068E9E32F4F2}"/>
          </ac:spMkLst>
        </pc:spChg>
        <pc:spChg chg="add del">
          <ac:chgData name="S.Mounsey [ Wheatley Hill Community Primary School ]" userId="S::s.mounsey276@whprimary.com::d4172798-a6bc-4d64-9459-06eff9c3c15d" providerId="AD" clId="Web-{50A7F93C-324B-A43D-0945-BD7AFE558DBA}" dt="2021-01-08T19:32:34.175" v="496"/>
          <ac:spMkLst>
            <pc:docMk/>
            <pc:sldMk cId="1399878177" sldId="307"/>
            <ac:spMk id="49" creationId="{07977D39-626F-40D7-B00F-16E02602DD5A}"/>
          </ac:spMkLst>
        </pc:spChg>
        <pc:spChg chg="add del">
          <ac:chgData name="S.Mounsey [ Wheatley Hill Community Primary School ]" userId="S::s.mounsey276@whprimary.com::d4172798-a6bc-4d64-9459-06eff9c3c15d" providerId="AD" clId="Web-{50A7F93C-324B-A43D-0945-BD7AFE558DBA}" dt="2021-01-08T19:32:29.066" v="492"/>
          <ac:spMkLst>
            <pc:docMk/>
            <pc:sldMk cId="1399878177" sldId="307"/>
            <ac:spMk id="50" creationId="{07977D39-626F-40D7-B00F-16E02602DD5A}"/>
          </ac:spMkLst>
        </pc:spChg>
        <pc:spChg chg="add del">
          <ac:chgData name="S.Mounsey [ Wheatley Hill Community Primary School ]" userId="S::s.mounsey276@whprimary.com::d4172798-a6bc-4d64-9459-06eff9c3c15d" providerId="AD" clId="Web-{50A7F93C-324B-A43D-0945-BD7AFE558DBA}" dt="2021-01-08T19:32:34.175" v="496"/>
          <ac:spMkLst>
            <pc:docMk/>
            <pc:sldMk cId="1399878177" sldId="307"/>
            <ac:spMk id="51" creationId="{B905CDE4-B751-4B3E-B625-6E59F8903414}"/>
          </ac:spMkLst>
        </pc:spChg>
        <pc:spChg chg="add del">
          <ac:chgData name="S.Mounsey [ Wheatley Hill Community Primary School ]" userId="S::s.mounsey276@whprimary.com::d4172798-a6bc-4d64-9459-06eff9c3c15d" providerId="AD" clId="Web-{50A7F93C-324B-A43D-0945-BD7AFE558DBA}" dt="2021-01-08T19:32:29.066" v="492"/>
          <ac:spMkLst>
            <pc:docMk/>
            <pc:sldMk cId="1399878177" sldId="307"/>
            <ac:spMk id="52" creationId="{B905CDE4-B751-4B3E-B625-6E59F8903414}"/>
          </ac:spMkLst>
        </pc:spChg>
        <pc:spChg chg="add del">
          <ac:chgData name="S.Mounsey [ Wheatley Hill Community Primary School ]" userId="S::s.mounsey276@whprimary.com::d4172798-a6bc-4d64-9459-06eff9c3c15d" providerId="AD" clId="Web-{50A7F93C-324B-A43D-0945-BD7AFE558DBA}" dt="2021-01-08T19:32:34.175" v="496"/>
          <ac:spMkLst>
            <pc:docMk/>
            <pc:sldMk cId="1399878177" sldId="307"/>
            <ac:spMk id="53" creationId="{08108C16-F4C0-44AA-999D-17BD39219B24}"/>
          </ac:spMkLst>
        </pc:spChg>
        <pc:spChg chg="add del">
          <ac:chgData name="S.Mounsey [ Wheatley Hill Community Primary School ]" userId="S::s.mounsey276@whprimary.com::d4172798-a6bc-4d64-9459-06eff9c3c15d" providerId="AD" clId="Web-{50A7F93C-324B-A43D-0945-BD7AFE558DBA}" dt="2021-01-08T19:32:29.066" v="492"/>
          <ac:spMkLst>
            <pc:docMk/>
            <pc:sldMk cId="1399878177" sldId="307"/>
            <ac:spMk id="54" creationId="{08108C16-F4C0-44AA-999D-17BD39219B24}"/>
          </ac:spMkLst>
        </pc:spChg>
        <pc:spChg chg="add del">
          <ac:chgData name="S.Mounsey [ Wheatley Hill Community Primary School ]" userId="S::s.mounsey276@whprimary.com::d4172798-a6bc-4d64-9459-06eff9c3c15d" providerId="AD" clId="Web-{50A7F93C-324B-A43D-0945-BD7AFE558DBA}" dt="2021-01-08T19:32:34.175" v="496"/>
          <ac:spMkLst>
            <pc:docMk/>
            <pc:sldMk cId="1399878177" sldId="307"/>
            <ac:spMk id="55" creationId="{CDC29AC1-2821-4FCC-B597-88DAF39C36FE}"/>
          </ac:spMkLst>
        </pc:spChg>
        <pc:spChg chg="add del">
          <ac:chgData name="S.Mounsey [ Wheatley Hill Community Primary School ]" userId="S::s.mounsey276@whprimary.com::d4172798-a6bc-4d64-9459-06eff9c3c15d" providerId="AD" clId="Web-{50A7F93C-324B-A43D-0945-BD7AFE558DBA}" dt="2021-01-08T19:32:29.066" v="492"/>
          <ac:spMkLst>
            <pc:docMk/>
            <pc:sldMk cId="1399878177" sldId="307"/>
            <ac:spMk id="56" creationId="{CDC29AC1-2821-4FCC-B597-88DAF39C36FE}"/>
          </ac:spMkLst>
        </pc:spChg>
        <pc:spChg chg="add del">
          <ac:chgData name="S.Mounsey [ Wheatley Hill Community Primary School ]" userId="S::s.mounsey276@whprimary.com::d4172798-a6bc-4d64-9459-06eff9c3c15d" providerId="AD" clId="Web-{50A7F93C-324B-A43D-0945-BD7AFE558DBA}" dt="2021-01-08T19:32:34.175" v="496"/>
          <ac:spMkLst>
            <pc:docMk/>
            <pc:sldMk cId="1399878177" sldId="307"/>
            <ac:spMk id="57" creationId="{C8F10CB3-3B5E-4C7A-98CF-B87454DDFA39}"/>
          </ac:spMkLst>
        </pc:spChg>
        <pc:spChg chg="add del">
          <ac:chgData name="S.Mounsey [ Wheatley Hill Community Primary School ]" userId="S::s.mounsey276@whprimary.com::d4172798-a6bc-4d64-9459-06eff9c3c15d" providerId="AD" clId="Web-{50A7F93C-324B-A43D-0945-BD7AFE558DBA}" dt="2021-01-08T19:32:29.066" v="492"/>
          <ac:spMkLst>
            <pc:docMk/>
            <pc:sldMk cId="1399878177" sldId="307"/>
            <ac:spMk id="58" creationId="{C8F10CB3-3B5E-4C7A-98CF-B87454DDFA39}"/>
          </ac:spMkLst>
        </pc:spChg>
        <pc:spChg chg="add del">
          <ac:chgData name="S.Mounsey [ Wheatley Hill Community Primary School ]" userId="S::s.mounsey276@whprimary.com::d4172798-a6bc-4d64-9459-06eff9c3c15d" providerId="AD" clId="Web-{50A7F93C-324B-A43D-0945-BD7AFE558DBA}" dt="2021-01-08T19:32:54.816" v="498"/>
          <ac:spMkLst>
            <pc:docMk/>
            <pc:sldMk cId="1399878177" sldId="307"/>
            <ac:spMk id="59" creationId="{2A785343-5D24-4118-A2E4-665D196F60C2}"/>
          </ac:spMkLst>
        </pc:spChg>
        <pc:spChg chg="add del">
          <ac:chgData name="S.Mounsey [ Wheatley Hill Community Primary School ]" userId="S::s.mounsey276@whprimary.com::d4172798-a6bc-4d64-9459-06eff9c3c15d" providerId="AD" clId="Web-{50A7F93C-324B-A43D-0945-BD7AFE558DBA}" dt="2021-01-08T19:32:54.816" v="498"/>
          <ac:spMkLst>
            <pc:docMk/>
            <pc:sldMk cId="1399878177" sldId="307"/>
            <ac:spMk id="60" creationId="{32F4D216-10B7-4DCA-A0A1-068E9E32F4F2}"/>
          </ac:spMkLst>
        </pc:spChg>
        <pc:spChg chg="add del">
          <ac:chgData name="S.Mounsey [ Wheatley Hill Community Primary School ]" userId="S::s.mounsey276@whprimary.com::d4172798-a6bc-4d64-9459-06eff9c3c15d" providerId="AD" clId="Web-{50A7F93C-324B-A43D-0945-BD7AFE558DBA}" dt="2021-01-08T19:32:58.629" v="500"/>
          <ac:spMkLst>
            <pc:docMk/>
            <pc:sldMk cId="1399878177" sldId="307"/>
            <ac:spMk id="61" creationId="{07977D39-626F-40D7-B00F-16E02602DD5A}"/>
          </ac:spMkLst>
        </pc:spChg>
        <pc:spChg chg="add del">
          <ac:chgData name="S.Mounsey [ Wheatley Hill Community Primary School ]" userId="S::s.mounsey276@whprimary.com::d4172798-a6bc-4d64-9459-06eff9c3c15d" providerId="AD" clId="Web-{50A7F93C-324B-A43D-0945-BD7AFE558DBA}" dt="2021-01-08T19:32:58.629" v="500"/>
          <ac:spMkLst>
            <pc:docMk/>
            <pc:sldMk cId="1399878177" sldId="307"/>
            <ac:spMk id="62" creationId="{B905CDE4-B751-4B3E-B625-6E59F8903414}"/>
          </ac:spMkLst>
        </pc:spChg>
        <pc:spChg chg="add del">
          <ac:chgData name="S.Mounsey [ Wheatley Hill Community Primary School ]" userId="S::s.mounsey276@whprimary.com::d4172798-a6bc-4d64-9459-06eff9c3c15d" providerId="AD" clId="Web-{50A7F93C-324B-A43D-0945-BD7AFE558DBA}" dt="2021-01-08T19:32:58.629" v="500"/>
          <ac:spMkLst>
            <pc:docMk/>
            <pc:sldMk cId="1399878177" sldId="307"/>
            <ac:spMk id="63" creationId="{08108C16-F4C0-44AA-999D-17BD39219B24}"/>
          </ac:spMkLst>
        </pc:spChg>
        <pc:spChg chg="add del">
          <ac:chgData name="S.Mounsey [ Wheatley Hill Community Primary School ]" userId="S::s.mounsey276@whprimary.com::d4172798-a6bc-4d64-9459-06eff9c3c15d" providerId="AD" clId="Web-{50A7F93C-324B-A43D-0945-BD7AFE558DBA}" dt="2021-01-08T19:32:58.629" v="500"/>
          <ac:spMkLst>
            <pc:docMk/>
            <pc:sldMk cId="1399878177" sldId="307"/>
            <ac:spMk id="64" creationId="{CDC29AC1-2821-4FCC-B597-88DAF39C36FE}"/>
          </ac:spMkLst>
        </pc:spChg>
        <pc:spChg chg="add del">
          <ac:chgData name="S.Mounsey [ Wheatley Hill Community Primary School ]" userId="S::s.mounsey276@whprimary.com::d4172798-a6bc-4d64-9459-06eff9c3c15d" providerId="AD" clId="Web-{50A7F93C-324B-A43D-0945-BD7AFE558DBA}" dt="2021-01-08T19:32:58.629" v="500"/>
          <ac:spMkLst>
            <pc:docMk/>
            <pc:sldMk cId="1399878177" sldId="307"/>
            <ac:spMk id="65" creationId="{C8F10CB3-3B5E-4C7A-98CF-B87454DDFA39}"/>
          </ac:spMkLst>
        </pc:spChg>
        <pc:spChg chg="add del">
          <ac:chgData name="S.Mounsey [ Wheatley Hill Community Primary School ]" userId="S::s.mounsey276@whprimary.com::d4172798-a6bc-4d64-9459-06eff9c3c15d" providerId="AD" clId="Web-{50A7F93C-324B-A43D-0945-BD7AFE558DBA}" dt="2021-01-08T19:42:55.153" v="531"/>
          <ac:spMkLst>
            <pc:docMk/>
            <pc:sldMk cId="1399878177" sldId="307"/>
            <ac:spMk id="66" creationId="{2A785343-5D24-4118-A2E4-665D196F60C2}"/>
          </ac:spMkLst>
        </pc:spChg>
        <pc:spChg chg="add del">
          <ac:chgData name="S.Mounsey [ Wheatley Hill Community Primary School ]" userId="S::s.mounsey276@whprimary.com::d4172798-a6bc-4d64-9459-06eff9c3c15d" providerId="AD" clId="Web-{50A7F93C-324B-A43D-0945-BD7AFE558DBA}" dt="2021-01-08T19:42:55.153" v="531"/>
          <ac:spMkLst>
            <pc:docMk/>
            <pc:sldMk cId="1399878177" sldId="307"/>
            <ac:spMk id="67" creationId="{32F4D216-10B7-4DCA-A0A1-068E9E32F4F2}"/>
          </ac:spMkLst>
        </pc:spChg>
        <pc:spChg chg="add del">
          <ac:chgData name="S.Mounsey [ Wheatley Hill Community Primary School ]" userId="S::s.mounsey276@whprimary.com::d4172798-a6bc-4d64-9459-06eff9c3c15d" providerId="AD" clId="Web-{50A7F93C-324B-A43D-0945-BD7AFE558DBA}" dt="2021-01-08T19:43:18.372" v="533"/>
          <ac:spMkLst>
            <pc:docMk/>
            <pc:sldMk cId="1399878177" sldId="307"/>
            <ac:spMk id="72" creationId="{2A785343-5D24-4118-A2E4-665D196F60C2}"/>
          </ac:spMkLst>
        </pc:spChg>
        <pc:spChg chg="add del">
          <ac:chgData name="S.Mounsey [ Wheatley Hill Community Primary School ]" userId="S::s.mounsey276@whprimary.com::d4172798-a6bc-4d64-9459-06eff9c3c15d" providerId="AD" clId="Web-{50A7F93C-324B-A43D-0945-BD7AFE558DBA}" dt="2021-01-08T19:43:18.372" v="533"/>
          <ac:spMkLst>
            <pc:docMk/>
            <pc:sldMk cId="1399878177" sldId="307"/>
            <ac:spMk id="74" creationId="{32F4D216-10B7-4DCA-A0A1-068E9E32F4F2}"/>
          </ac:spMkLst>
        </pc:spChg>
        <pc:spChg chg="add">
          <ac:chgData name="S.Mounsey [ Wheatley Hill Community Primary School ]" userId="S::s.mounsey276@whprimary.com::d4172798-a6bc-4d64-9459-06eff9c3c15d" providerId="AD" clId="Web-{50A7F93C-324B-A43D-0945-BD7AFE558DBA}" dt="2021-01-08T19:43:18.372" v="533"/>
          <ac:spMkLst>
            <pc:docMk/>
            <pc:sldMk cId="1399878177" sldId="307"/>
            <ac:spMk id="79" creationId="{7A7E6B6D-2F84-4166-9F4D-FFA0E086077B}"/>
          </ac:spMkLst>
        </pc:spChg>
        <pc:spChg chg="add">
          <ac:chgData name="S.Mounsey [ Wheatley Hill Community Primary School ]" userId="S::s.mounsey276@whprimary.com::d4172798-a6bc-4d64-9459-06eff9c3c15d" providerId="AD" clId="Web-{50A7F93C-324B-A43D-0945-BD7AFE558DBA}" dt="2021-01-08T19:43:18.372" v="533"/>
          <ac:spMkLst>
            <pc:docMk/>
            <pc:sldMk cId="1399878177" sldId="307"/>
            <ac:spMk id="81" creationId="{F540AD87-30B2-4359-A33A-86D9F59E3709}"/>
          </ac:spMkLst>
        </pc:spChg>
        <pc:spChg chg="add">
          <ac:chgData name="S.Mounsey [ Wheatley Hill Community Primary School ]" userId="S::s.mounsey276@whprimary.com::d4172798-a6bc-4d64-9459-06eff9c3c15d" providerId="AD" clId="Web-{50A7F93C-324B-A43D-0945-BD7AFE558DBA}" dt="2021-01-08T19:43:18.372" v="533"/>
          <ac:spMkLst>
            <pc:docMk/>
            <pc:sldMk cId="1399878177" sldId="307"/>
            <ac:spMk id="83" creationId="{D411CC74-416E-4F21-A559-C8B7905D9E36}"/>
          </ac:spMkLst>
        </pc:spChg>
        <pc:picChg chg="add mod ord">
          <ac:chgData name="S.Mounsey [ Wheatley Hill Community Primary School ]" userId="S::s.mounsey276@whprimary.com::d4172798-a6bc-4d64-9459-06eff9c3c15d" providerId="AD" clId="Web-{50A7F93C-324B-A43D-0945-BD7AFE558DBA}" dt="2021-01-08T19:43:18.372" v="533"/>
          <ac:picMkLst>
            <pc:docMk/>
            <pc:sldMk cId="1399878177" sldId="307"/>
            <ac:picMk id="6" creationId="{2C32AB03-2097-49D8-A5BC-6186E904AC84}"/>
          </ac:picMkLst>
        </pc:picChg>
        <pc:picChg chg="add mod ord">
          <ac:chgData name="S.Mounsey [ Wheatley Hill Community Primary School ]" userId="S::s.mounsey276@whprimary.com::d4172798-a6bc-4d64-9459-06eff9c3c15d" providerId="AD" clId="Web-{50A7F93C-324B-A43D-0945-BD7AFE558DBA}" dt="2021-01-08T19:43:18.372" v="533"/>
          <ac:picMkLst>
            <pc:docMk/>
            <pc:sldMk cId="1399878177" sldId="307"/>
            <ac:picMk id="7" creationId="{A9965934-FA89-4060-8B89-D01FFD392CD2}"/>
          </ac:picMkLst>
        </pc:picChg>
        <pc:picChg chg="add mod ord">
          <ac:chgData name="S.Mounsey [ Wheatley Hill Community Primary School ]" userId="S::s.mounsey276@whprimary.com::d4172798-a6bc-4d64-9459-06eff9c3c15d" providerId="AD" clId="Web-{50A7F93C-324B-A43D-0945-BD7AFE558DBA}" dt="2021-01-08T19:43:18.372" v="533"/>
          <ac:picMkLst>
            <pc:docMk/>
            <pc:sldMk cId="1399878177" sldId="307"/>
            <ac:picMk id="8" creationId="{6C8D8749-B98C-48FA-BC23-FD0B7A50FF2E}"/>
          </ac:picMkLst>
        </pc:picChg>
        <pc:picChg chg="add mod ord">
          <ac:chgData name="S.Mounsey [ Wheatley Hill Community Primary School ]" userId="S::s.mounsey276@whprimary.com::d4172798-a6bc-4d64-9459-06eff9c3c15d" providerId="AD" clId="Web-{50A7F93C-324B-A43D-0945-BD7AFE558DBA}" dt="2021-01-08T19:43:18.372" v="533"/>
          <ac:picMkLst>
            <pc:docMk/>
            <pc:sldMk cId="1399878177" sldId="307"/>
            <ac:picMk id="9" creationId="{125E4267-12ED-4D48-B6C5-80EB21D447BE}"/>
          </ac:picMkLst>
        </pc:picChg>
        <pc:picChg chg="add mod ord">
          <ac:chgData name="S.Mounsey [ Wheatley Hill Community Primary School ]" userId="S::s.mounsey276@whprimary.com::d4172798-a6bc-4d64-9459-06eff9c3c15d" providerId="AD" clId="Web-{50A7F93C-324B-A43D-0945-BD7AFE558DBA}" dt="2021-01-08T19:43:18.372" v="533"/>
          <ac:picMkLst>
            <pc:docMk/>
            <pc:sldMk cId="1399878177" sldId="307"/>
            <ac:picMk id="10" creationId="{134C990E-3D13-46B9-B9EA-4C5DF9A599D1}"/>
          </ac:picMkLst>
        </pc:picChg>
        <pc:picChg chg="add mod">
          <ac:chgData name="S.Mounsey [ Wheatley Hill Community Primary School ]" userId="S::s.mounsey276@whprimary.com::d4172798-a6bc-4d64-9459-06eff9c3c15d" providerId="AD" clId="Web-{50A7F93C-324B-A43D-0945-BD7AFE558DBA}" dt="2021-01-08T19:43:18.372" v="533"/>
          <ac:picMkLst>
            <pc:docMk/>
            <pc:sldMk cId="1399878177" sldId="307"/>
            <ac:picMk id="11" creationId="{D43B2945-E644-4A16-9E0E-317A0B0AE326}"/>
          </ac:picMkLst>
        </pc:picChg>
        <pc:picChg chg="add del mod">
          <ac:chgData name="S.Mounsey [ Wheatley Hill Community Primary School ]" userId="S::s.mounsey276@whprimary.com::d4172798-a6bc-4d64-9459-06eff9c3c15d" providerId="AD" clId="Web-{50A7F93C-324B-A43D-0945-BD7AFE558DBA}" dt="2021-01-08T19:50:24.524" v="588"/>
          <ac:picMkLst>
            <pc:docMk/>
            <pc:sldMk cId="1399878177" sldId="307"/>
            <ac:picMk id="12" creationId="{14C6B2A4-D320-4B43-8758-1AED4AAD8C5C}"/>
          </ac:picMkLst>
        </pc:picChg>
        <pc:picChg chg="add del mod">
          <ac:chgData name="S.Mounsey [ Wheatley Hill Community Primary School ]" userId="S::s.mounsey276@whprimary.com::d4172798-a6bc-4d64-9459-06eff9c3c15d" providerId="AD" clId="Web-{50A7F93C-324B-A43D-0945-BD7AFE558DBA}" dt="2021-01-08T19:50:17.024" v="587"/>
          <ac:picMkLst>
            <pc:docMk/>
            <pc:sldMk cId="1399878177" sldId="307"/>
            <ac:picMk id="13" creationId="{9C19F46F-7F34-45D2-92EF-461CC0D5D07F}"/>
          </ac:picMkLst>
        </pc:picChg>
      </pc:sldChg>
      <pc:sldChg chg="modSp add ord replId">
        <pc:chgData name="S.Mounsey [ Wheatley Hill Community Primary School ]" userId="S::s.mounsey276@whprimary.com::d4172798-a6bc-4d64-9459-06eff9c3c15d" providerId="AD" clId="Web-{50A7F93C-324B-A43D-0945-BD7AFE558DBA}" dt="2021-01-08T20:04:41.475" v="715" actId="20577"/>
        <pc:sldMkLst>
          <pc:docMk/>
          <pc:sldMk cId="1662515194" sldId="308"/>
        </pc:sldMkLst>
        <pc:spChg chg="mod">
          <ac:chgData name="S.Mounsey [ Wheatley Hill Community Primary School ]" userId="S::s.mounsey276@whprimary.com::d4172798-a6bc-4d64-9459-06eff9c3c15d" providerId="AD" clId="Web-{50A7F93C-324B-A43D-0945-BD7AFE558DBA}" dt="2021-01-08T20:04:41.475" v="715" actId="20577"/>
          <ac:spMkLst>
            <pc:docMk/>
            <pc:sldMk cId="1662515194" sldId="308"/>
            <ac:spMk id="5" creationId="{00000000-0000-0000-0000-000000000000}"/>
          </ac:spMkLst>
        </pc:spChg>
      </pc:sldChg>
      <pc:sldChg chg="addSp delSp modSp add mod replId setBg delAnim">
        <pc:chgData name="S.Mounsey [ Wheatley Hill Community Primary School ]" userId="S::s.mounsey276@whprimary.com::d4172798-a6bc-4d64-9459-06eff9c3c15d" providerId="AD" clId="Web-{50A7F93C-324B-A43D-0945-BD7AFE558DBA}" dt="2021-01-08T20:34:22.642" v="1673" actId="20577"/>
        <pc:sldMkLst>
          <pc:docMk/>
          <pc:sldMk cId="2622630377" sldId="309"/>
        </pc:sldMkLst>
        <pc:spChg chg="mod">
          <ac:chgData name="S.Mounsey [ Wheatley Hill Community Primary School ]" userId="S::s.mounsey276@whprimary.com::d4172798-a6bc-4d64-9459-06eff9c3c15d" providerId="AD" clId="Web-{50A7F93C-324B-A43D-0945-BD7AFE558DBA}" dt="2021-01-08T20:34:22.642" v="1673" actId="20577"/>
          <ac:spMkLst>
            <pc:docMk/>
            <pc:sldMk cId="2622630377" sldId="309"/>
            <ac:spMk id="2" creationId="{CCED2E17-EA8C-4F94-ABFD-9B8AF9A76CDF}"/>
          </ac:spMkLst>
        </pc:spChg>
        <pc:spChg chg="del">
          <ac:chgData name="S.Mounsey [ Wheatley Hill Community Primary School ]" userId="S::s.mounsey276@whprimary.com::d4172798-a6bc-4d64-9459-06eff9c3c15d" providerId="AD" clId="Web-{50A7F93C-324B-A43D-0945-BD7AFE558DBA}" dt="2021-01-08T20:21:09.052" v="1329"/>
          <ac:spMkLst>
            <pc:docMk/>
            <pc:sldMk cId="2622630377" sldId="309"/>
            <ac:spMk id="5" creationId="{A9A56324-21A9-4984-B9E3-49E8B8EF721D}"/>
          </ac:spMkLst>
        </pc:spChg>
        <pc:spChg chg="del">
          <ac:chgData name="S.Mounsey [ Wheatley Hill Community Primary School ]" userId="S::s.mounsey276@whprimary.com::d4172798-a6bc-4d64-9459-06eff9c3c15d" providerId="AD" clId="Web-{50A7F93C-324B-A43D-0945-BD7AFE558DBA}" dt="2021-01-08T20:21:03.349" v="1328"/>
          <ac:spMkLst>
            <pc:docMk/>
            <pc:sldMk cId="2622630377" sldId="309"/>
            <ac:spMk id="6" creationId="{EBE3DE94-1628-440E-B509-0C925DC3B0EE}"/>
          </ac:spMkLst>
        </pc:spChg>
        <pc:spChg chg="add">
          <ac:chgData name="S.Mounsey [ Wheatley Hill Community Primary School ]" userId="S::s.mounsey276@whprimary.com::d4172798-a6bc-4d64-9459-06eff9c3c15d" providerId="AD" clId="Web-{50A7F93C-324B-A43D-0945-BD7AFE558DBA}" dt="2021-01-08T20:25:55.150" v="1447"/>
          <ac:spMkLst>
            <pc:docMk/>
            <pc:sldMk cId="2622630377" sldId="309"/>
            <ac:spMk id="8" creationId="{6F66A575-7835-4400-BEDE-89F2EF034034}"/>
          </ac:spMkLst>
        </pc:spChg>
        <pc:spChg chg="add del">
          <ac:chgData name="S.Mounsey [ Wheatley Hill Community Primary School ]" userId="S::s.mounsey276@whprimary.com::d4172798-a6bc-4d64-9459-06eff9c3c15d" providerId="AD" clId="Web-{50A7F93C-324B-A43D-0945-BD7AFE558DBA}" dt="2021-01-08T20:28:41.683" v="1477"/>
          <ac:spMkLst>
            <pc:docMk/>
            <pc:sldMk cId="2622630377" sldId="309"/>
            <ac:spMk id="12" creationId="{339A55CF-4EDD-4028-8B00-A62C118ED450}"/>
          </ac:spMkLst>
        </pc:spChg>
        <pc:spChg chg="add del mod">
          <ac:chgData name="S.Mounsey [ Wheatley Hill Community Primary School ]" userId="S::s.mounsey276@whprimary.com::d4172798-a6bc-4d64-9459-06eff9c3c15d" providerId="AD" clId="Web-{50A7F93C-324B-A43D-0945-BD7AFE558DBA}" dt="2021-01-08T20:29:05.622" v="1483"/>
          <ac:spMkLst>
            <pc:docMk/>
            <pc:sldMk cId="2622630377" sldId="309"/>
            <ac:spMk id="18" creationId="{DC1B2D09-C14C-4322-994F-B2AB99CD206D}"/>
          </ac:spMkLst>
        </pc:spChg>
        <pc:spChg chg="add del mod">
          <ac:chgData name="S.Mounsey [ Wheatley Hill Community Primary School ]" userId="S::s.mounsey276@whprimary.com::d4172798-a6bc-4d64-9459-06eff9c3c15d" providerId="AD" clId="Web-{50A7F93C-324B-A43D-0945-BD7AFE558DBA}" dt="2021-01-08T20:29:29.122" v="1508"/>
          <ac:spMkLst>
            <pc:docMk/>
            <pc:sldMk cId="2622630377" sldId="309"/>
            <ac:spMk id="19" creationId="{34976667-AEBE-48AA-9F53-C6DC4D098F56}"/>
          </ac:spMkLst>
        </pc:spChg>
        <pc:graphicFrameChg chg="add mod modGraphic">
          <ac:chgData name="S.Mounsey [ Wheatley Hill Community Primary School ]" userId="S::s.mounsey276@whprimary.com::d4172798-a6bc-4d64-9459-06eff9c3c15d" providerId="AD" clId="Web-{50A7F93C-324B-A43D-0945-BD7AFE558DBA}" dt="2021-01-08T20:33:44.313" v="1672" actId="1076"/>
          <ac:graphicFrameMkLst>
            <pc:docMk/>
            <pc:sldMk cId="2622630377" sldId="309"/>
            <ac:graphicFrameMk id="20" creationId="{86EFAE9F-6107-471B-8E6B-DB8D8640B60D}"/>
          </ac:graphicFrameMkLst>
        </pc:graphicFrameChg>
        <pc:graphicFrameChg chg="add mod modGraphic">
          <ac:chgData name="S.Mounsey [ Wheatley Hill Community Primary School ]" userId="S::s.mounsey276@whprimary.com::d4172798-a6bc-4d64-9459-06eff9c3c15d" providerId="AD" clId="Web-{50A7F93C-324B-A43D-0945-BD7AFE558DBA}" dt="2021-01-08T20:33:39.547" v="1671" actId="1076"/>
          <ac:graphicFrameMkLst>
            <pc:docMk/>
            <pc:sldMk cId="2622630377" sldId="309"/>
            <ac:graphicFrameMk id="21" creationId="{A79CEDA0-CB36-4C60-95BA-61EB02360FE9}"/>
          </ac:graphicFrameMkLst>
        </pc:graphicFrameChg>
        <pc:picChg chg="mod">
          <ac:chgData name="S.Mounsey [ Wheatley Hill Community Primary School ]" userId="S::s.mounsey276@whprimary.com::d4172798-a6bc-4d64-9459-06eff9c3c15d" providerId="AD" clId="Web-{50A7F93C-324B-A43D-0945-BD7AFE558DBA}" dt="2021-01-08T20:31:49.280" v="1588" actId="1076"/>
          <ac:picMkLst>
            <pc:docMk/>
            <pc:sldMk cId="2622630377" sldId="309"/>
            <ac:picMk id="3" creationId="{9003A26F-7B4B-4443-A714-99B847355E56}"/>
          </ac:picMkLst>
        </pc:picChg>
        <pc:inkChg chg="add">
          <ac:chgData name="S.Mounsey [ Wheatley Hill Community Primary School ]" userId="S::s.mounsey276@whprimary.com::d4172798-a6bc-4d64-9459-06eff9c3c15d" providerId="AD" clId="Web-{50A7F93C-324B-A43D-0945-BD7AFE558DBA}" dt="2021-01-08T20:27:31.651" v="1461"/>
          <ac:inkMkLst>
            <pc:docMk/>
            <pc:sldMk cId="2622630377" sldId="309"/>
            <ac:inkMk id="4" creationId="{650EAF25-01EB-4FD7-AC78-15AACDC970AC}"/>
          </ac:inkMkLst>
        </pc:inkChg>
        <pc:inkChg chg="add">
          <ac:chgData name="S.Mounsey [ Wheatley Hill Community Primary School ]" userId="S::s.mounsey276@whprimary.com::d4172798-a6bc-4d64-9459-06eff9c3c15d" providerId="AD" clId="Web-{50A7F93C-324B-A43D-0945-BD7AFE558DBA}" dt="2021-01-08T20:27:43.979" v="1462"/>
          <ac:inkMkLst>
            <pc:docMk/>
            <pc:sldMk cId="2622630377" sldId="309"/>
            <ac:inkMk id="7" creationId="{F462445F-5046-4D9E-A0FD-745FB0B775C3}"/>
          </ac:inkMkLst>
        </pc:inkChg>
        <pc:inkChg chg="add">
          <ac:chgData name="S.Mounsey [ Wheatley Hill Community Primary School ]" userId="S::s.mounsey276@whprimary.com::d4172798-a6bc-4d64-9459-06eff9c3c15d" providerId="AD" clId="Web-{50A7F93C-324B-A43D-0945-BD7AFE558DBA}" dt="2021-01-08T20:28:04.620" v="1463"/>
          <ac:inkMkLst>
            <pc:docMk/>
            <pc:sldMk cId="2622630377" sldId="309"/>
            <ac:inkMk id="9" creationId="{25278A24-D873-445C-8C28-4505AAAA5885}"/>
          </ac:inkMkLst>
        </pc:inkChg>
        <pc:inkChg chg="add">
          <ac:chgData name="S.Mounsey [ Wheatley Hill Community Primary School ]" userId="S::s.mounsey276@whprimary.com::d4172798-a6bc-4d64-9459-06eff9c3c15d" providerId="AD" clId="Web-{50A7F93C-324B-A43D-0945-BD7AFE558DBA}" dt="2021-01-08T20:28:04.636" v="1464"/>
          <ac:inkMkLst>
            <pc:docMk/>
            <pc:sldMk cId="2622630377" sldId="309"/>
            <ac:inkMk id="10" creationId="{E83CF028-53B9-4EB8-AD47-0D9F8FB1EC36}"/>
          </ac:inkMkLst>
        </pc:inkChg>
        <pc:inkChg chg="add del">
          <ac:chgData name="S.Mounsey [ Wheatley Hill Community Primary School ]" userId="S::s.mounsey276@whprimary.com::d4172798-a6bc-4d64-9459-06eff9c3c15d" providerId="AD" clId="Web-{50A7F93C-324B-A43D-0945-BD7AFE558DBA}" dt="2021-01-08T20:29:06.403" v="1484"/>
          <ac:inkMkLst>
            <pc:docMk/>
            <pc:sldMk cId="2622630377" sldId="309"/>
            <ac:inkMk id="11" creationId="{27726DBB-B4FD-4CB0-865B-A85A8F956078}"/>
          </ac:inkMkLst>
        </pc:inkChg>
        <pc:inkChg chg="add del">
          <ac:chgData name="S.Mounsey [ Wheatley Hill Community Primary School ]" userId="S::s.mounsey276@whprimary.com::d4172798-a6bc-4d64-9459-06eff9c3c15d" providerId="AD" clId="Web-{50A7F93C-324B-A43D-0945-BD7AFE558DBA}" dt="2021-01-08T20:28:37.121" v="1474"/>
          <ac:inkMkLst>
            <pc:docMk/>
            <pc:sldMk cId="2622630377" sldId="309"/>
            <ac:inkMk id="13" creationId="{202BF5DA-35C6-47B7-AF05-35DB9AC4CC4F}"/>
          </ac:inkMkLst>
        </pc:inkChg>
        <pc:inkChg chg="add del">
          <ac:chgData name="S.Mounsey [ Wheatley Hill Community Primary School ]" userId="S::s.mounsey276@whprimary.com::d4172798-a6bc-4d64-9459-06eff9c3c15d" providerId="AD" clId="Web-{50A7F93C-324B-A43D-0945-BD7AFE558DBA}" dt="2021-01-08T20:28:35.715" v="1473"/>
          <ac:inkMkLst>
            <pc:docMk/>
            <pc:sldMk cId="2622630377" sldId="309"/>
            <ac:inkMk id="14" creationId="{B1499194-BCD8-48AA-BA0A-B1C720059D6D}"/>
          </ac:inkMkLst>
        </pc:inkChg>
        <pc:inkChg chg="add del">
          <ac:chgData name="S.Mounsey [ Wheatley Hill Community Primary School ]" userId="S::s.mounsey276@whprimary.com::d4172798-a6bc-4d64-9459-06eff9c3c15d" providerId="AD" clId="Web-{50A7F93C-324B-A43D-0945-BD7AFE558DBA}" dt="2021-01-08T20:28:34.386" v="1472"/>
          <ac:inkMkLst>
            <pc:docMk/>
            <pc:sldMk cId="2622630377" sldId="309"/>
            <ac:inkMk id="15" creationId="{B1C90B90-A11A-4BB7-BFF3-EE00B02C14C6}"/>
          </ac:inkMkLst>
        </pc:inkChg>
        <pc:inkChg chg="add del">
          <ac:chgData name="S.Mounsey [ Wheatley Hill Community Primary School ]" userId="S::s.mounsey276@whprimary.com::d4172798-a6bc-4d64-9459-06eff9c3c15d" providerId="AD" clId="Web-{50A7F93C-324B-A43D-0945-BD7AFE558DBA}" dt="2021-01-08T20:28:34.386" v="1471"/>
          <ac:inkMkLst>
            <pc:docMk/>
            <pc:sldMk cId="2622630377" sldId="309"/>
            <ac:inkMk id="16" creationId="{8BFDE11F-CDCD-49C0-B456-04ABDE36E9B3}"/>
          </ac:inkMkLst>
        </pc:inkChg>
        <pc:inkChg chg="add del">
          <ac:chgData name="S.Mounsey [ Wheatley Hill Community Primary School ]" userId="S::s.mounsey276@whprimary.com::d4172798-a6bc-4d64-9459-06eff9c3c15d" providerId="AD" clId="Web-{50A7F93C-324B-A43D-0945-BD7AFE558DBA}" dt="2021-01-08T20:28:40.621" v="1476"/>
          <ac:inkMkLst>
            <pc:docMk/>
            <pc:sldMk cId="2622630377" sldId="309"/>
            <ac:inkMk id="17" creationId="{A972F2A2-7F7E-458F-A008-443425A23B79}"/>
          </ac:inkMkLst>
        </pc:inkChg>
      </pc:sldChg>
      <pc:sldChg chg="new del">
        <pc:chgData name="S.Mounsey [ Wheatley Hill Community Primary School ]" userId="S::s.mounsey276@whprimary.com::d4172798-a6bc-4d64-9459-06eff9c3c15d" providerId="AD" clId="Web-{50A7F93C-324B-A43D-0945-BD7AFE558DBA}" dt="2021-01-08T20:05:09.475" v="718"/>
        <pc:sldMkLst>
          <pc:docMk/>
          <pc:sldMk cId="4232035841" sldId="309"/>
        </pc:sldMkLst>
      </pc:sldChg>
    </pc:docChg>
  </pc:docChgLst>
  <pc:docChgLst>
    <pc:chgData name="S.Mounsey [ Wheatley Hill Community Primary School ]" userId="S::s.mounsey276@whprimary.com::d4172798-a6bc-4d64-9459-06eff9c3c15d" providerId="AD" clId="Web-{9841F4BF-6938-A35C-3689-343276789CF6}"/>
    <pc:docChg chg="modSld">
      <pc:chgData name="S.Mounsey [ Wheatley Hill Community Primary School ]" userId="S::s.mounsey276@whprimary.com::d4172798-a6bc-4d64-9459-06eff9c3c15d" providerId="AD" clId="Web-{9841F4BF-6938-A35C-3689-343276789CF6}" dt="2021-01-08T20:46:26.568" v="120" actId="20577"/>
      <pc:docMkLst>
        <pc:docMk/>
      </pc:docMkLst>
      <pc:sldChg chg="addSp delSp modSp">
        <pc:chgData name="S.Mounsey [ Wheatley Hill Community Primary School ]" userId="S::s.mounsey276@whprimary.com::d4172798-a6bc-4d64-9459-06eff9c3c15d" providerId="AD" clId="Web-{9841F4BF-6938-A35C-3689-343276789CF6}" dt="2021-01-08T20:46:26.568" v="119" actId="20577"/>
        <pc:sldMkLst>
          <pc:docMk/>
          <pc:sldMk cId="3883273967" sldId="294"/>
        </pc:sldMkLst>
        <pc:spChg chg="mod">
          <ac:chgData name="S.Mounsey [ Wheatley Hill Community Primary School ]" userId="S::s.mounsey276@whprimary.com::d4172798-a6bc-4d64-9459-06eff9c3c15d" providerId="AD" clId="Web-{9841F4BF-6938-A35C-3689-343276789CF6}" dt="2021-01-08T20:46:26.568" v="119" actId="20577"/>
          <ac:spMkLst>
            <pc:docMk/>
            <pc:sldMk cId="3883273967" sldId="294"/>
            <ac:spMk id="2" creationId="{0644BA3F-C494-4D85-94D7-5E43B2C36A25}"/>
          </ac:spMkLst>
        </pc:spChg>
        <pc:spChg chg="add mod">
          <ac:chgData name="S.Mounsey [ Wheatley Hill Community Primary School ]" userId="S::s.mounsey276@whprimary.com::d4172798-a6bc-4d64-9459-06eff9c3c15d" providerId="AD" clId="Web-{9841F4BF-6938-A35C-3689-343276789CF6}" dt="2021-01-08T20:44:56.989" v="59" actId="1076"/>
          <ac:spMkLst>
            <pc:docMk/>
            <pc:sldMk cId="3883273967" sldId="294"/>
            <ac:spMk id="4" creationId="{65FFE6E3-D3DA-470E-9460-24A5B9BAF921}"/>
          </ac:spMkLst>
        </pc:spChg>
        <pc:spChg chg="add del mod">
          <ac:chgData name="S.Mounsey [ Wheatley Hill Community Primary School ]" userId="S::s.mounsey276@whprimary.com::d4172798-a6bc-4d64-9459-06eff9c3c15d" providerId="AD" clId="Web-{9841F4BF-6938-A35C-3689-343276789CF6}" dt="2021-01-08T20:43:28.519" v="16"/>
          <ac:spMkLst>
            <pc:docMk/>
            <pc:sldMk cId="3883273967" sldId="294"/>
            <ac:spMk id="6" creationId="{61CD9D71-72B1-4793-B04E-67F01BDC6E11}"/>
          </ac:spMkLst>
        </pc:spChg>
        <pc:spChg chg="add mod">
          <ac:chgData name="S.Mounsey [ Wheatley Hill Community Primary School ]" userId="S::s.mounsey276@whprimary.com::d4172798-a6bc-4d64-9459-06eff9c3c15d" providerId="AD" clId="Web-{9841F4BF-6938-A35C-3689-343276789CF6}" dt="2021-01-08T20:44:58.583" v="60" actId="1076"/>
          <ac:spMkLst>
            <pc:docMk/>
            <pc:sldMk cId="3883273967" sldId="294"/>
            <ac:spMk id="7" creationId="{B80E01C1-A763-451C-8608-A57B4D746700}"/>
          </ac:spMkLst>
        </pc:spChg>
        <pc:spChg chg="add mod">
          <ac:chgData name="S.Mounsey [ Wheatley Hill Community Primary School ]" userId="S::s.mounsey276@whprimary.com::d4172798-a6bc-4d64-9459-06eff9c3c15d" providerId="AD" clId="Web-{9841F4BF-6938-A35C-3689-343276789CF6}" dt="2021-01-08T20:45:00.848" v="61" actId="1076"/>
          <ac:spMkLst>
            <pc:docMk/>
            <pc:sldMk cId="3883273967" sldId="294"/>
            <ac:spMk id="8" creationId="{DBB0C051-E02A-435D-B651-5998C14B6DEF}"/>
          </ac:spMkLst>
        </pc:spChg>
        <pc:spChg chg="add mod">
          <ac:chgData name="S.Mounsey [ Wheatley Hill Community Primary School ]" userId="S::s.mounsey276@whprimary.com::d4172798-a6bc-4d64-9459-06eff9c3c15d" providerId="AD" clId="Web-{9841F4BF-6938-A35C-3689-343276789CF6}" dt="2021-01-08T20:45:04.739" v="63" actId="1076"/>
          <ac:spMkLst>
            <pc:docMk/>
            <pc:sldMk cId="3883273967" sldId="294"/>
            <ac:spMk id="9" creationId="{C2CC10A4-6EE8-4421-B76D-34538B2E088D}"/>
          </ac:spMkLst>
        </pc:spChg>
        <pc:spChg chg="add mod">
          <ac:chgData name="S.Mounsey [ Wheatley Hill Community Primary School ]" userId="S::s.mounsey276@whprimary.com::d4172798-a6bc-4d64-9459-06eff9c3c15d" providerId="AD" clId="Web-{9841F4BF-6938-A35C-3689-343276789CF6}" dt="2021-01-08T20:45:10.364" v="66" actId="1076"/>
          <ac:spMkLst>
            <pc:docMk/>
            <pc:sldMk cId="3883273967" sldId="294"/>
            <ac:spMk id="10" creationId="{20DD5288-3CCE-4C16-9186-07E31C77D402}"/>
          </ac:spMkLst>
        </pc:spChg>
        <pc:spChg chg="add mod">
          <ac:chgData name="S.Mounsey [ Wheatley Hill Community Primary School ]" userId="S::s.mounsey276@whprimary.com::d4172798-a6bc-4d64-9459-06eff9c3c15d" providerId="AD" clId="Web-{9841F4BF-6938-A35C-3689-343276789CF6}" dt="2021-01-08T20:45:07.755" v="65" actId="1076"/>
          <ac:spMkLst>
            <pc:docMk/>
            <pc:sldMk cId="3883273967" sldId="294"/>
            <ac:spMk id="11" creationId="{C972B75F-D90E-43F1-BDCC-B9BD4732F058}"/>
          </ac:spMkLst>
        </pc:spChg>
        <pc:spChg chg="add mod">
          <ac:chgData name="S.Mounsey [ Wheatley Hill Community Primary School ]" userId="S::s.mounsey276@whprimary.com::d4172798-a6bc-4d64-9459-06eff9c3c15d" providerId="AD" clId="Web-{9841F4BF-6938-A35C-3689-343276789CF6}" dt="2021-01-08T20:45:02.036" v="62" actId="1076"/>
          <ac:spMkLst>
            <pc:docMk/>
            <pc:sldMk cId="3883273967" sldId="294"/>
            <ac:spMk id="12" creationId="{0D66D789-EE86-4E7C-98F6-8660081D1821}"/>
          </ac:spMkLst>
        </pc:spChg>
      </pc:sldChg>
    </pc:docChg>
  </pc:docChgLst>
  <pc:docChgLst>
    <pc:chgData name="J. Hodgkinson [ Wheatley Hill Primary School ]" userId="S::j.hodgkinson300@whprimary.com::0ab81dbb-74eb-487f-8ae8-682e61e52841" providerId="AD" clId="Web-{F2C5D786-D641-5F66-9CBF-6559CA53594A}"/>
    <pc:docChg chg="modSld">
      <pc:chgData name="J. Hodgkinson [ Wheatley Hill Primary School ]" userId="S::j.hodgkinson300@whprimary.com::0ab81dbb-74eb-487f-8ae8-682e61e52841" providerId="AD" clId="Web-{F2C5D786-D641-5F66-9CBF-6559CA53594A}" dt="2021-01-11T08:44:32.809" v="3" actId="20577"/>
      <pc:docMkLst>
        <pc:docMk/>
      </pc:docMkLst>
      <pc:sldChg chg="modSp">
        <pc:chgData name="J. Hodgkinson [ Wheatley Hill Primary School ]" userId="S::j.hodgkinson300@whprimary.com::0ab81dbb-74eb-487f-8ae8-682e61e52841" providerId="AD" clId="Web-{F2C5D786-D641-5F66-9CBF-6559CA53594A}" dt="2021-01-11T08:44:32.809" v="2" actId="20577"/>
        <pc:sldMkLst>
          <pc:docMk/>
          <pc:sldMk cId="442926135" sldId="279"/>
        </pc:sldMkLst>
        <pc:spChg chg="mod">
          <ac:chgData name="J. Hodgkinson [ Wheatley Hill Primary School ]" userId="S::j.hodgkinson300@whprimary.com::0ab81dbb-74eb-487f-8ae8-682e61e52841" providerId="AD" clId="Web-{F2C5D786-D641-5F66-9CBF-6559CA53594A}" dt="2021-01-11T08:44:32.809" v="2" actId="20577"/>
          <ac:spMkLst>
            <pc:docMk/>
            <pc:sldMk cId="442926135" sldId="279"/>
            <ac:spMk id="5" creationId="{FDEF4241-52E9-4E6D-A86F-AFFF2BB1E22E}"/>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08T20:41:37.112"/>
    </inkml:context>
    <inkml:brush xml:id="br0">
      <inkml:brushProperty name="width" value="0.1" units="cm"/>
      <inkml:brushProperty name="height" value="0.1" units="cm"/>
    </inkml:brush>
  </inkml:definitions>
  <inkml:trace contextRef="#ctx0" brushRef="#br0">22781 15245 16383 0 0,'0'0'-16383'0'0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08T20:41:37.113"/>
    </inkml:context>
    <inkml:brush xml:id="br0">
      <inkml:brushProperty name="width" value="0.1" units="cm"/>
      <inkml:brushProperty name="height" value="0.1" units="cm"/>
      <inkml:brushProperty name="color" value="#FFFFFF"/>
    </inkml:brush>
  </inkml:definitions>
  <inkml:trace contextRef="#ctx0" brushRef="#br0">24417 15264 16383 0 0,'-7'0'0'0'0,"-15"0"0"0"0,-12 0 0 0 0,-13 0 0 0 0,-12 0 0 0 0,-9 0 0 0 0,-22 0 0 0 0,-14 0 0 0 0,-24 0 0 0 0,-11 0 0 0 0,-2 0 0 0 0,3 0 0 0 0,11 0 0 0 0,13 0 0 0 0,13 0 0 0 0,31 0 0 0 0,33 0 0 0 0,44 0 0 0 0,34 7 0 0 0,30 2 0 0 0,17 0 0 0 0,14-2 0 0 0,10 4 0 0 0,6 1 0 0 0,4 6 0 0 0,-13-2 0 0 0,-17-2 0 0 0,-19-5 0 0 0,-27-2 0 0 0,-36-4 0 0 0,-39 5 0 0 0,-36 1 0 0 0,-34-1 0 0 0,-27-1 0 0 0,-12-3 0 0 0,-4-2 0 0 0,3-1 0 0 0,10 0 0 0 0,15-1 0 0 0,12-1 0 0 0,11 1 0 0 0,6 0 0 0 0,12-1 0 0 0,11 1 0 0 0,2 0 0 0 0,19 0 0 0 0,36 0 0 0 0,46 0 0 0 0,44 0 0 0 0,34 0 0 0 0,17 0 0 0 0,13 0 0 0 0,15 0 0 0 0,0 0 0 0 0,-8 0 0 0 0,-9 0 0 0 0,-24-7 0 0 0,-25-2 0 0 0,-37 1 0 0 0,-48 1 0 0 0,-55 2 0 0 0,-39 2 0 0 0,-34 1 0 0 0,-18 1 0 0 0,1 1 0 0 0,9 1 0 0 0,12-1 0 0 0,10 0 0 0 0,10 1 0 0 0,7-1 0 0 0,-4 0 0 0 0,-6 0 0 0 0,-1 0 0 0 0,9 0 0 0 0,32 0 0 0 0,46 0 0 0 0,52 0 0 0 0,52-7 0 0 0,43-2 0 0 0,19 1 0 0 0,-4-6 0 0 0,-14 0 0 0 0,-25 2 0 0 0,-38 4 0 0 0,-40 2 0 0 0,-38 3 0 0 0,-41 2 0 0 0,-33 0 0 0 0,-24 2 0 0 0,-23 6 0 0 0,-10 3 0 0 0,-11-1 0 0 0,13-2 0 0 0,22-2 0 0 0,21-1 0 0 0,20 4 0 0 0,28 2 0 0 0,27-2 0 0 0,29-1 0 0 0,26-2 0 0 0,25-3 0 0 0,15 0 0 0 0,7-9 0 0 0,-5-2 0 0 0,-23 0 0 0 0,-37 2 0 0 0,-42 1 0 0 0,-39 3 0 0 0,-31 1 0 0 0,-20 1 0 0 0,-12 1 0 0 0,-1 1 0 0 0,8-1 0 0 0,16 0 0 0 0,37 1 0 0 0,36-1 0 0 0,29 0 0 0 0,19 0 0 0 0,14 0 0 0 0,12 0 0 0 0,5 0 0 0 0,0 0 0 0 0,-3 0 0 0 0,-4 0 0 0 0,-3-13 0 0 0,-3-12 0 0 0,-8-8 0 0 0,-11-6 0 0 0,-16 5 0 0 0,-23 14 0 0 0,-29 18 0 0 0,-14 8 0 0 0,-4 11 0 0 0,-5 9 0 0 0,2 7 0 0 0,13 5 0 0 0,27-5 0 0 0,33 0 0 0 0,35-7 0 0 0,37-7 0 0 0,33-7 0 0 0,23-5 0 0 0,17-5 0 0 0,-5-1 0 0 0,-14-2 0 0 0,-29-8 0 0 0,-26-1 0 0 0,-27-7 0 0 0,-21-6 0 0 0,-31 0 0 0 0,-34 4 0 0 0,-40 5 0 0 0,-47 5 0 0 0,-31 5 0 0 0,-10 9 0 0 0,10 10 0 0 0,16 10 0 0 0,25 1 0 0 0,32 2 0 0 0,42-3 0 0 0,48-6 0 0 0,42-6 0 0 0,26-13 0 0 0,27-12 0 0 0,16-12 0 0 0,0-7 0 0 0,-20-7 0 0 0,-42 4 0 0 0,-50 8 0 0 0,-62 8 0 0 0,-42 7 0 0 0,-25 6 0 0 0,-6 10 0 0 0,4 11 0 0 0,23 3-16383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08T20:41:37.114"/>
    </inkml:context>
    <inkml:brush xml:id="br0">
      <inkml:brushProperty name="width" value="0.35" units="cm"/>
      <inkml:brushProperty name="height" value="0.35" units="cm"/>
      <inkml:brushProperty name="color" value="#FFFFFF"/>
    </inkml:brush>
  </inkml:definitions>
  <inkml:trace contextRef="#ctx0" brushRef="#br0">24026 15370 16383 0 0,'0'0'-16383'0'0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08T20:41:37.115"/>
    </inkml:context>
    <inkml:brush xml:id="br0">
      <inkml:brushProperty name="width" value="0.35" units="cm"/>
      <inkml:brushProperty name="height" value="0.35" units="cm"/>
      <inkml:brushProperty name="color" value="#FFFFFF"/>
    </inkml:brush>
  </inkml:definitions>
  <inkml:trace contextRef="#ctx0" brushRef="#br0">24636 15517 16383 0 0,'20'0'0'0'0,"27"0"0"0"0,33 0 0 0 0,30 0 0 0 0,31-7 0 0 0,4-9 0 0 0,-16-2 0 0 0,-36 3 0 0 0,-48 3 0 0 0,-38 4 0 0 0,-40 3 0 0 0,-29 10 0 0 0,-17 3 0 0 0,-2 1 0 0 0,-1-1 0 0 0,7-3 0 0 0,16 6 0 0 0,5 0 0 0 0,11 6 0 0 0,6-1 0 0 0,3-3 0 0 0,0-3 0 0 0,-7 3 0 0 0,-32 6 0 0 0,-15 0 0 0 0,-8-3 0 0 0,-1-5 0 0 0,10-4 0 0 0,13-3 0 0 0,25-2 0 0 0,42-2 0 0 0,49 0 0 0 0,51-1 0 0 0,38-7 0 0 0,16-8 0 0 0,-3-9 0 0 0,-6 0 0 0 0,-6 4 0 0 0,2 6 0 0 0,5 6 0 0 0,7 3 0 0 0,11-3 0 0 0,-6 0 0 0 0,-23 1 0 0 0,-46 2 0 0 0,-58 2 0 0 0,-60 2 0 0 0,-51 1 0 0 0,-38 1 0 0 0,-18 0 0 0 0,2 1 0 0 0,11-1 0 0 0,14 0 0 0 0,20 1 0 0 0,20-1 0 0 0,16 0 0 0 0,11 0 0 0 0,20 0 0 0 0,30 0 0 0 0,34 0 0 0 0,32 0 0 0 0,32 0 0 0 0,39 0 0 0 0,24 0 0 0 0,18 0 0 0 0,-1 0 0 0 0,-10 0 0 0 0,-21 0 0 0 0,-29 0 0 0 0,-27 0 0 0 0,-23 0 0 0 0,-17-7 0 0 0,-23-2 0 0 0,-24 0 0 0 0,-26 2 0 0 0,-30 2 0 0 0,-26 2 0 0 0,-28 9 0 0 0,-17 16 0 0 0,-7 18 0 0 0,5 9 0 0 0,23 3 0 0 0,22-7 0 0 0,31-11 0 0 0,51-12 0 0 0,66-9 0 0 0,55-8 0 0 0,47-3 0 0 0,22-10 0 0 0,5-10 0 0 0,9-9 0 0 0,-16-6 0 0 0,-21 2 0 0 0,-25 0 0 0 0,-24-2 0 0 0,-40 4 0 0 0,-46 8 0 0 0,-64 14 0 0 0,-54 15 0 0 0,-33 20 0 0 0,-31 5 0 0 0,-3 10 0 0 0,9 5 0 0 0,22-6 0 0 0,18-9 0 0 0,33-12 0 0 0,34-8 0 0 0,44-7 0 0 0,41-4 0 0 0,38-3 0 0 0,32-1 0 0 0,28-13 0 0 0,11-5 0 0 0,-3-6 0 0 0,-21-5 0 0 0,-26 3 0 0 0,-33 0 0 0 0,-69 3 0 0 0,-71 8 0 0 0,-51 5 0 0 0,-27 5 0 0 0,-10 4 0 0 0,14 3 0 0 0,51 1 0 0 0,74 0 0 0 0,66 0 0 0 0,71 0 0 0 0,42 0 0 0 0,13-1 0 0 0,-5 1 0 0 0,-17-1 0 0 0,-23 0 0 0 0,-20 0 0 0 0,-37 0 0 0 0,-38-7 0 0 0,-33-2 0 0 0,-24-7 0 0 0,-16 0 0 0 0,-10-4 0 0 0,-4 1 0 0 0,0 4 0 0 0,0 4 0 0 0,2 5 0 0 0,2 2 0 0 0,1-4 0 0 0,1-1 0 0 0,7-6 0 0 0,10-6 0 0 0,22-1 0 0 0,33 4 0 0 0,23 5 0 0 0,10 4 0 0 0,1 5 0 0 0,3 2 0 0 0,-3 2 0 0 0,-13-7 0 0 0,-15-7 0 0 0,-14-10 0 0 0,-18 0 0 0 0,-23-2 0 0 0,-22-5 0 0 0,-11 4 0 0 0,-11 6 0 0 0,-15 7 0 0 0,-14 6 0 0 0,-13 4 0 0 0,-9 2 0 0 0,-12 3 0 0 0,-12 7 0 0 0,4 16 0 0 0,3 10 0 0 0,11 7 0 0 0,6 10 0 0 0,7-4 0 0 0,3-10 0 0 0,-3-11 0 0 0,-3-4 0 0 0,-4-4 0 0 0,5 0 0 0 0,13-2 0 0 0,16-5 0 0 0,14 4 0 0 0,13 5 0 0 0,7 7 0 0 0,-2 5 0 0 0,-6-3 0 0 0,-15 1 0 0 0,-17-6 0 0 0,-6 1 0 0 0,-9-4 0 0 0,-1-6 0 0 0,10-5 0 0 0,7-4 0 0 0,11-4 0 0 0,25-2 0 0 0,34 0 0 0 0,46-1 0 0 0,59 0 0 0 0,68 0 0 0 0,34 0 0 0 0,25-6 0 0 0,10-9 0 0 0,6-16 0 0 0,32-28 0 0 0,25-26 0 0 0,10-18 0 0 0,-5-5 0 0 0,-19-4 0 0 0,-43 4 0 0 0,-55 6 0 0 0,-57 7 0 0 0,-50 7 0 0 0,-37 11 0 0 0,-24 13 0 0 0,-28 16 0 0 0,-18 25 0 0 0,-16 15 0 0 0,-20 17 0 0 0,-12 20 0 0 0,-5 5 0 0 0,-1 11 0 0 0,-6 5 0 0 0,0 0 0 0 0,2 0 0 0 0,10 4 0 0 0,-1 0 0 0 0,7-2 0 0 0,10-3 0 0 0,2-10 0 0 0,0 3 0 0 0,3 0 0 0 0,-8-6 0 0 0,-13-9 0 0 0,-18 5 0 0 0,-21-4 0 0 0,-9 1 0 0 0,-2 3 0 0 0,7-5 0 0 0,18-6 0 0 0,21 0 0 0 0,19-3 0 0 0,13-5 0 0 0,17 3 0 0 0,8 5 0 0 0,2 0 0 0 0,-1-4 0 0 0,-2-5 0 0 0,-10-4 0 0 0,-4 4 0 0 0,-9-1 0 0 0,-1-1 0 0 0,-5-3 0 0 0,0 5 0 0 0,5 7 0 0 0,-3 1 0 0 0,-5-3 0 0 0,-5-5 0 0 0,2-3 0 0 0,6-4 0 0 0,-1 5 0 0 0,3 0 0 0 0,5-1 0 0 0,18-8 0 0 0,22-5 0 0 0,26-15 0 0 0,19-11 0 0 0,16-13 0 0 0,15-7 0 0 0,3-8 0 0 0,-4 7 0 0 0,-11 4 0 0 0,-8 11 0 0 0,-25 12 0 0 0,-36 10 0 0 0,-55 7 0 0 0,-50 6 0 0 0,-37 2 0 0 0,-33 2 0 0 0,-4 1 0 0 0,5 12 0 0 0,1 12 0 0 0,12 7 0 0 0,24 5 0 0 0,24 2 0 0 0,14 2 0 0 0,20 0 0 0 0,13-8 0 0 0,7-9 0 0 0,10-3 0 0 0,3-5 0 0 0,5-5 0 0 0,7-6 0 0 0,4-3 0 0 0,25-2 0 0 0,29-3 0 0 0,28 0 0 0 0,21 0 0 0 0,15 0 0 0 0,16 0 0 0 0,14 1 0 0 0,23 0 0 0 0,19-1 0 0 0,19-5 0 0 0,2-10 0 0 0,-13-2 0 0 0,-25 3 0 0 0,-27-4 0 0 0,-37 2 0 0 0,-56 4 0 0 0,-49 10 0 0 0,-59 13 0 0 0,-37 5 0 0 0,-37 7 0 0 0,-15 6 0 0 0,-3-2 0 0 0,13 2 0 0 0,16-4 0 0 0,16-7 0 0 0,13-5 0 0 0,16-5 0 0 0,16-4 0 0 0,11-2 0 0 0,16-2 0 0 0,13 0 0 0 0,12 0 0 0 0,21 0 0 0 0,23 0 0 0 0,34 1 0 0 0,25-1 0 0 0,33 1 0 0 0,28 0 0 0 0,29-7 0 0 0,6-2 0 0 0,-10-6 0 0 0,-21-1 0 0 0,-23-4 0 0 0,-20-6 0 0 0,-16-5 0 0 0,-10 3 0 0 0,-7-1 0 0 0,-3 4 0 0 0,-7 1 0 0 0,-9-10 0 0 0,-8-6 0 0 0,-6-3 0 0 0,-17 6 0 0 0,-21 2 0 0 0,-18 8 0 0 0,-15 7 0 0 0,-16 15 0 0 0,-15 15 0 0 0,-4 12 0 0 0,-6 16 0 0 0,1 2 0 0 0,-1 7 0 0 0,10 3 0 0 0,8 0 0 0 0,5-3 0 0 0,11-1 0 0 0,9-10 0 0 0,17-3 0 0 0,9-8 0 0 0,3-1 0 0 0,2-4 0 0 0,-1-7 0 0 0,-2-4 0 0 0,-1-5 0 0 0,-2-2 0 0 0,-1-2 0 0 0,13-1 0 0 0,24-7 0 0 0,20-8 0 0 0,13-10 0 0 0,8-6 0 0 0,5-4 0 0 0,8-11 0 0 0,2 4 0 0 0,5 2 0 0 0,0 1 0 0 0,-4 0 0 0 0,3 8 0 0 0,5 9 0 0 0,-2 1 0 0 0,3 5 0 0 0,4 5 0 0 0,3 5 0 0 0,5-4 0 0 0,-6 1 0 0 0,1 1 0 0 0,-6 3 0 0 0,-21 2 0 0 0,-31 2 0 0 0,-39 8 0 0 0,-34 10 0 0 0,-28 2 0 0 0,-20-2 0 0 0,-18 3 0 0 0,-1-2 0 0 0,7 3 0 0 0,4-1 0 0 0,14 2 0 0 0,19-2 0 0 0,29-5 0 0 0,31 3 0 0 0,33 5 0 0 0,42-2 0 0 0,33-3 0 0 0,28-6 0 0 0,23-3 0 0 0,29-5 0 0 0,13-1 0 0 0,-3-2 0 0 0,-4-1 0 0 0,-17-7 0 0 0,-22-2 0 0 0,-13 1 0 0 0,-19 2 0 0 0,-21-5 0 0 0,-16-1 0 0 0,-13 3 0 0 0,-7-4 0 0 0,-5 0 0 0 0,5-4 0 0 0,9 0 0 0 0,8-2 0 0 0,9 1 0 0 0,6-2 0 0 0,3 1 0 0 0,9 6 0 0 0,4-3 0 0 0,6 2 0 0 0,0-3 0 0 0,-2 1 0 0 0,-11 3 0 0 0,1-2 0 0 0,-1 2 0 0 0,-1 2 0 0 0,-1-3 0 0 0,0 2 0 0 0,-2 2 0 0 0,7 3 0 0 0,9 3 0 0 0,1 2 0 0 0,-2 2 0 0 0,-3 1 0 0 0,-11 1 0 0 0,-6 0 0 0 0,-8-1 0 0 0,-9 1 0 0 0,-1 6 0 0 0,-4 2 0 0 0,-3 7 0 0 0,3 0 0 0 0,6-3 0 0 0,7-3 0 0 0,5-3 0 0 0,12-4 0 0 0,-2-1 0 0 0,-2-2 0 0 0,1 0 0 0 0,-1-1 0 0 0,0 1 0 0 0,-6-1 0 0 0,-3 1 0 0 0,-6-1 0 0 0,-7 1 0 0 0,-6 0 0 0 0,1 0 0 0 0,-1 0 0 0 0,-3 0 0 0 0,-2 0 0 0 0,5 7 0 0 0,6 2 0 0 0,1 0 0 0 0,4-9 0 0 0,-1-11 0 0 0,-12-11 0 0 0,-7 0 0 0 0,-4 2 0 0 0,-1 5 0 0 0,-1 5 0 0 0,1 4 0 0 0,0 3 0 0 0,2 3 0 0 0,0 0 0 0 0,-20 1 0 0 0,-34 0 0 0 0,-34 0 0 0 0,-36 0 0 0 0,-24-1 0 0 0,-21 0 0 0 0,-15 0 0 0 0,-4 0 0 0 0,4 0 0 0 0,5 0 0 0 0,14 7 0 0 0,14 2 0 0 0,13 0 0 0 0,9 4 0 0 0,14 1 0 0 0,-1-2 0 0 0,-1 3 0 0 0,-8 0 0 0 0,-9-3 0 0 0,-9 3 0 0 0,0 6 0 0 0,3 6 0 0 0,13 5 0 0 0,7 5 0 0 0,12 2 0 0 0,9 8 0 0 0,16 3 0 0 0,8-7 0 0 0,11-4 0 0 0,9-9-16383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20F7487-A839-463D-A56C-FC64FA73BB78}"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26EE89-AA76-4838-90C9-3D5B1E9D9DE7}" type="slidenum">
              <a:rPr lang="en-GB" smtClean="0"/>
              <a:t>‹#›</a:t>
            </a:fld>
            <a:endParaRPr lang="en-GB"/>
          </a:p>
        </p:txBody>
      </p:sp>
    </p:spTree>
    <p:extLst>
      <p:ext uri="{BB962C8B-B14F-4D97-AF65-F5344CB8AC3E}">
        <p14:creationId xmlns:p14="http://schemas.microsoft.com/office/powerpoint/2010/main" val="3340909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0F7487-A839-463D-A56C-FC64FA73BB78}"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26EE89-AA76-4838-90C9-3D5B1E9D9DE7}" type="slidenum">
              <a:rPr lang="en-GB" smtClean="0"/>
              <a:t>‹#›</a:t>
            </a:fld>
            <a:endParaRPr lang="en-GB"/>
          </a:p>
        </p:txBody>
      </p:sp>
    </p:spTree>
    <p:extLst>
      <p:ext uri="{BB962C8B-B14F-4D97-AF65-F5344CB8AC3E}">
        <p14:creationId xmlns:p14="http://schemas.microsoft.com/office/powerpoint/2010/main" val="1403043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0F7487-A839-463D-A56C-FC64FA73BB78}"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26EE89-AA76-4838-90C9-3D5B1E9D9DE7}" type="slidenum">
              <a:rPr lang="en-GB" smtClean="0"/>
              <a:t>‹#›</a:t>
            </a:fld>
            <a:endParaRPr lang="en-GB"/>
          </a:p>
        </p:txBody>
      </p:sp>
    </p:spTree>
    <p:extLst>
      <p:ext uri="{BB962C8B-B14F-4D97-AF65-F5344CB8AC3E}">
        <p14:creationId xmlns:p14="http://schemas.microsoft.com/office/powerpoint/2010/main" val="4129853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0F7487-A839-463D-A56C-FC64FA73BB78}"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26EE89-AA76-4838-90C9-3D5B1E9D9DE7}" type="slidenum">
              <a:rPr lang="en-GB" smtClean="0"/>
              <a:t>‹#›</a:t>
            </a:fld>
            <a:endParaRPr lang="en-GB"/>
          </a:p>
        </p:txBody>
      </p:sp>
    </p:spTree>
    <p:extLst>
      <p:ext uri="{BB962C8B-B14F-4D97-AF65-F5344CB8AC3E}">
        <p14:creationId xmlns:p14="http://schemas.microsoft.com/office/powerpoint/2010/main" val="2556379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0F7487-A839-463D-A56C-FC64FA73BB78}"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26EE89-AA76-4838-90C9-3D5B1E9D9DE7}" type="slidenum">
              <a:rPr lang="en-GB" smtClean="0"/>
              <a:t>‹#›</a:t>
            </a:fld>
            <a:endParaRPr lang="en-GB"/>
          </a:p>
        </p:txBody>
      </p:sp>
    </p:spTree>
    <p:extLst>
      <p:ext uri="{BB962C8B-B14F-4D97-AF65-F5344CB8AC3E}">
        <p14:creationId xmlns:p14="http://schemas.microsoft.com/office/powerpoint/2010/main" val="1449355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20F7487-A839-463D-A56C-FC64FA73BB78}" type="datetimeFigureOut">
              <a:rPr lang="en-GB" smtClean="0"/>
              <a:t>11/01/2021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26EE89-AA76-4838-90C9-3D5B1E9D9DE7}" type="slidenum">
              <a:rPr lang="en-GB" smtClean="0"/>
              <a:t>‹#›</a:t>
            </a:fld>
            <a:endParaRPr lang="en-GB"/>
          </a:p>
        </p:txBody>
      </p:sp>
    </p:spTree>
    <p:extLst>
      <p:ext uri="{BB962C8B-B14F-4D97-AF65-F5344CB8AC3E}">
        <p14:creationId xmlns:p14="http://schemas.microsoft.com/office/powerpoint/2010/main" val="547139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20F7487-A839-463D-A56C-FC64FA73BB78}" type="datetimeFigureOut">
              <a:rPr lang="en-GB" smtClean="0"/>
              <a:t>11/01/2021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F26EE89-AA76-4838-90C9-3D5B1E9D9DE7}" type="slidenum">
              <a:rPr lang="en-GB" smtClean="0"/>
              <a:t>‹#›</a:t>
            </a:fld>
            <a:endParaRPr lang="en-GB"/>
          </a:p>
        </p:txBody>
      </p:sp>
    </p:spTree>
    <p:extLst>
      <p:ext uri="{BB962C8B-B14F-4D97-AF65-F5344CB8AC3E}">
        <p14:creationId xmlns:p14="http://schemas.microsoft.com/office/powerpoint/2010/main" val="1806388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20F7487-A839-463D-A56C-FC64FA73BB78}" type="datetimeFigureOut">
              <a:rPr lang="en-GB" smtClean="0"/>
              <a:t>11/01/2021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F26EE89-AA76-4838-90C9-3D5B1E9D9DE7}" type="slidenum">
              <a:rPr lang="en-GB" smtClean="0"/>
              <a:t>‹#›</a:t>
            </a:fld>
            <a:endParaRPr lang="en-GB"/>
          </a:p>
        </p:txBody>
      </p:sp>
    </p:spTree>
    <p:extLst>
      <p:ext uri="{BB962C8B-B14F-4D97-AF65-F5344CB8AC3E}">
        <p14:creationId xmlns:p14="http://schemas.microsoft.com/office/powerpoint/2010/main" val="1190544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F7487-A839-463D-A56C-FC64FA73BB78}" type="datetimeFigureOut">
              <a:rPr lang="en-GB" smtClean="0"/>
              <a:t>11/01/2021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F26EE89-AA76-4838-90C9-3D5B1E9D9DE7}" type="slidenum">
              <a:rPr lang="en-GB" smtClean="0"/>
              <a:t>‹#›</a:t>
            </a:fld>
            <a:endParaRPr lang="en-GB"/>
          </a:p>
        </p:txBody>
      </p:sp>
    </p:spTree>
    <p:extLst>
      <p:ext uri="{BB962C8B-B14F-4D97-AF65-F5344CB8AC3E}">
        <p14:creationId xmlns:p14="http://schemas.microsoft.com/office/powerpoint/2010/main" val="3252529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F7487-A839-463D-A56C-FC64FA73BB78}" type="datetimeFigureOut">
              <a:rPr lang="en-GB" smtClean="0"/>
              <a:t>11/01/2021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26EE89-AA76-4838-90C9-3D5B1E9D9DE7}" type="slidenum">
              <a:rPr lang="en-GB" smtClean="0"/>
              <a:t>‹#›</a:t>
            </a:fld>
            <a:endParaRPr lang="en-GB"/>
          </a:p>
        </p:txBody>
      </p:sp>
    </p:spTree>
    <p:extLst>
      <p:ext uri="{BB962C8B-B14F-4D97-AF65-F5344CB8AC3E}">
        <p14:creationId xmlns:p14="http://schemas.microsoft.com/office/powerpoint/2010/main" val="2119795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F7487-A839-463D-A56C-FC64FA73BB78}" type="datetimeFigureOut">
              <a:rPr lang="en-GB" smtClean="0"/>
              <a:t>11/01/2021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26EE89-AA76-4838-90C9-3D5B1E9D9DE7}" type="slidenum">
              <a:rPr lang="en-GB" smtClean="0"/>
              <a:t>‹#›</a:t>
            </a:fld>
            <a:endParaRPr lang="en-GB"/>
          </a:p>
        </p:txBody>
      </p:sp>
    </p:spTree>
    <p:extLst>
      <p:ext uri="{BB962C8B-B14F-4D97-AF65-F5344CB8AC3E}">
        <p14:creationId xmlns:p14="http://schemas.microsoft.com/office/powerpoint/2010/main" val="538055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F7487-A839-463D-A56C-FC64FA73BB78}" type="datetimeFigureOut">
              <a:rPr lang="en-GB" smtClean="0"/>
              <a:t>11/01/2021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26EE89-AA76-4838-90C9-3D5B1E9D9DE7}" type="slidenum">
              <a:rPr lang="en-GB" smtClean="0"/>
              <a:t>‹#›</a:t>
            </a:fld>
            <a:endParaRPr lang="en-GB"/>
          </a:p>
        </p:txBody>
      </p:sp>
    </p:spTree>
    <p:extLst>
      <p:ext uri="{BB962C8B-B14F-4D97-AF65-F5344CB8AC3E}">
        <p14:creationId xmlns:p14="http://schemas.microsoft.com/office/powerpoint/2010/main" val="2334276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youtu.be/taoAYL-54MY" TargetMode="Externa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www.crazygames.com/game/bridge-builder" TargetMode="External"/><Relationship Id="rId7" Type="http://schemas.openxmlformats.org/officeDocument/2006/relationships/image" Target="../media/image30.png"/><Relationship Id="rId2" Type="http://schemas.openxmlformats.org/officeDocument/2006/relationships/hyperlink" Target="https://www.coolmathgames.com/0-build-the-bridge" TargetMode="Externa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customXml" Target="../ink/ink2.xml"/><Relationship Id="rId10" Type="http://schemas.openxmlformats.org/officeDocument/2006/relationships/image" Target="../media/image41.png"/><Relationship Id="rId4" Type="http://schemas.openxmlformats.org/officeDocument/2006/relationships/image" Target="../media/image38.png"/><Relationship Id="rId9" Type="http://schemas.openxmlformats.org/officeDocument/2006/relationships/customXml" Target="../ink/ink4.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youtube.com/watch?v=7UuUeoyYmxI"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41.xml.rels><?xml version="1.0" encoding="UTF-8" standalone="yes"?>
<Relationships xmlns="http://schemas.openxmlformats.org/package/2006/relationships"><Relationship Id="rId2" Type="http://schemas.openxmlformats.org/officeDocument/2006/relationships/hyperlink" Target="https://www.youtube.com/watch?v=-dnvAUAh1wc"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07988"/>
            <a:ext cx="9144000" cy="2387600"/>
          </a:xfrm>
        </p:spPr>
        <p:txBody>
          <a:bodyPr/>
          <a:lstStyle/>
          <a:p>
            <a:r>
              <a:rPr lang="en-GB"/>
              <a:t>Remote Learning – Base 1</a:t>
            </a:r>
          </a:p>
        </p:txBody>
      </p:sp>
      <p:sp>
        <p:nvSpPr>
          <p:cNvPr id="3" name="Subtitle 2"/>
          <p:cNvSpPr>
            <a:spLocks noGrp="1"/>
          </p:cNvSpPr>
          <p:nvPr>
            <p:ph type="subTitle" idx="1"/>
          </p:nvPr>
        </p:nvSpPr>
        <p:spPr/>
        <p:txBody>
          <a:bodyPr/>
          <a:lstStyle/>
          <a:p>
            <a:r>
              <a:rPr lang="en-GB"/>
              <a:t>Week Beginning Monday 11</a:t>
            </a:r>
            <a:r>
              <a:rPr lang="en-GB" baseline="30000"/>
              <a:t>th</a:t>
            </a:r>
            <a:r>
              <a:rPr lang="en-GB"/>
              <a:t> January 2021</a:t>
            </a:r>
          </a:p>
          <a:p>
            <a:endParaRPr lang="en-GB"/>
          </a:p>
          <a:p>
            <a:r>
              <a:rPr lang="en-GB"/>
              <a:t>Topic</a:t>
            </a:r>
          </a:p>
        </p:txBody>
      </p:sp>
      <p:sp>
        <p:nvSpPr>
          <p:cNvPr id="4" name="AutoShape 2" descr="Mathematics Cartoon Division Clip Art - Math Symbols, HD Png Download ,  Transparent Png Image - PNGite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10894879" y="154849"/>
            <a:ext cx="1131570" cy="1131570"/>
          </a:xfrm>
          <a:prstGeom prst="rect">
            <a:avLst/>
          </a:prstGeom>
        </p:spPr>
      </p:pic>
      <p:pic>
        <p:nvPicPr>
          <p:cNvPr id="8" name="Picture 7"/>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0444" t="44714" r="42223" b="27794"/>
          <a:stretch/>
        </p:blipFill>
        <p:spPr bwMode="auto">
          <a:xfrm>
            <a:off x="233499" y="154849"/>
            <a:ext cx="1430655" cy="12763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82614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AAA6FDB-E59F-42EE-9318-72F9C629045C}"/>
              </a:ext>
            </a:extLst>
          </p:cNvPr>
          <p:cNvSpPr txBox="1"/>
          <p:nvPr/>
        </p:nvSpPr>
        <p:spPr>
          <a:xfrm>
            <a:off x="304827" y="335400"/>
            <a:ext cx="11392298" cy="707886"/>
          </a:xfrm>
          <a:prstGeom prst="rect">
            <a:avLst/>
          </a:prstGeom>
          <a:solidFill>
            <a:schemeClr val="bg1"/>
          </a:solidFill>
          <a:ln w="6350">
            <a:solidFill>
              <a:schemeClr val="tx1"/>
            </a:solidFill>
          </a:ln>
        </p:spPr>
        <p:txBody>
          <a:bodyPr wrap="square" lIns="91440" tIns="45720" rIns="91440" bIns="45720" anchor="t">
            <a:spAutoFit/>
          </a:bodyPr>
          <a:lstStyle/>
          <a:p>
            <a:pPr algn="ctr"/>
            <a:r>
              <a:rPr lang="en-GB" sz="2000" dirty="0"/>
              <a:t>We challenge you to build a bridge, using only paper or thin card, to explore which method of construction can hold the most weight on the bridge. </a:t>
            </a:r>
          </a:p>
        </p:txBody>
      </p:sp>
      <p:sp>
        <p:nvSpPr>
          <p:cNvPr id="6" name="TextBox 5">
            <a:extLst>
              <a:ext uri="{FF2B5EF4-FFF2-40B4-BE49-F238E27FC236}">
                <a16:creationId xmlns:a16="http://schemas.microsoft.com/office/drawing/2014/main" id="{4B4FCC7C-1C98-4C8F-9028-F622BD21B987}"/>
              </a:ext>
            </a:extLst>
          </p:cNvPr>
          <p:cNvSpPr txBox="1"/>
          <p:nvPr/>
        </p:nvSpPr>
        <p:spPr>
          <a:xfrm>
            <a:off x="424097" y="1651986"/>
            <a:ext cx="9780077" cy="4893647"/>
          </a:xfrm>
          <a:prstGeom prst="rect">
            <a:avLst/>
          </a:prstGeom>
          <a:noFill/>
        </p:spPr>
        <p:txBody>
          <a:bodyPr wrap="square">
            <a:spAutoFit/>
          </a:bodyPr>
          <a:lstStyle/>
          <a:p>
            <a:pPr algn="l" fontAlgn="base"/>
            <a:r>
              <a:rPr lang="en-US" sz="2400" b="1" u="sng" dirty="0">
                <a:solidFill>
                  <a:srgbClr val="383838"/>
                </a:solidFill>
                <a:latin typeface="Slabo 27px"/>
              </a:rPr>
              <a:t>Materials you need for the challenge:</a:t>
            </a:r>
          </a:p>
          <a:p>
            <a:pPr algn="l" fontAlgn="base"/>
            <a:endParaRPr lang="en-US" sz="2400" b="1" i="0" u="sng">
              <a:solidFill>
                <a:srgbClr val="383838"/>
              </a:solidFill>
              <a:effectLst/>
              <a:latin typeface="Slabo 27px"/>
            </a:endParaRPr>
          </a:p>
          <a:p>
            <a:pPr marL="342900" indent="-342900" algn="l" fontAlgn="base">
              <a:buFont typeface="Arial" panose="020B0604020202020204" pitchFamily="34" charset="0"/>
              <a:buChar char="•"/>
            </a:pPr>
            <a:r>
              <a:rPr lang="en-US" sz="2400" dirty="0">
                <a:solidFill>
                  <a:srgbClr val="383838"/>
                </a:solidFill>
                <a:latin typeface="Slabo 27px"/>
              </a:rPr>
              <a:t>Thin card or paper.</a:t>
            </a:r>
          </a:p>
          <a:p>
            <a:pPr marL="342900" indent="-342900" algn="l" fontAlgn="base">
              <a:buFont typeface="Arial" panose="020B0604020202020204" pitchFamily="34" charset="0"/>
              <a:buChar char="•"/>
            </a:pPr>
            <a:r>
              <a:rPr lang="en-US" sz="2400" dirty="0">
                <a:solidFill>
                  <a:srgbClr val="383838"/>
                </a:solidFill>
                <a:latin typeface="Slabo 27px"/>
              </a:rPr>
              <a:t>Two </a:t>
            </a:r>
            <a:r>
              <a:rPr lang="en-US" sz="2400" b="1" dirty="0">
                <a:solidFill>
                  <a:srgbClr val="383838"/>
                </a:solidFill>
                <a:latin typeface="Slabo 27px"/>
              </a:rPr>
              <a:t>strong </a:t>
            </a:r>
            <a:r>
              <a:rPr lang="en-US" sz="2400" dirty="0">
                <a:solidFill>
                  <a:srgbClr val="383838"/>
                </a:solidFill>
                <a:latin typeface="Slabo 27px"/>
              </a:rPr>
              <a:t>and </a:t>
            </a:r>
            <a:r>
              <a:rPr lang="en-US" sz="2400" b="1" dirty="0">
                <a:solidFill>
                  <a:srgbClr val="383838"/>
                </a:solidFill>
                <a:latin typeface="Slabo 27px"/>
              </a:rPr>
              <a:t>stable </a:t>
            </a:r>
            <a:r>
              <a:rPr lang="en-US" sz="2400" dirty="0">
                <a:solidFill>
                  <a:srgbClr val="383838"/>
                </a:solidFill>
                <a:latin typeface="Slabo 27px"/>
              </a:rPr>
              <a:t>bases for each end of your bridge- you could use a pile of books at each end or any other objects which are the same height and flat and stable.</a:t>
            </a:r>
          </a:p>
          <a:p>
            <a:pPr marL="342900" indent="-342900" algn="l" fontAlgn="base">
              <a:buFont typeface="Arial" panose="020B0604020202020204" pitchFamily="34" charset="0"/>
              <a:buChar char="•"/>
            </a:pPr>
            <a:r>
              <a:rPr lang="en-US" sz="2400" b="0" i="0" dirty="0">
                <a:solidFill>
                  <a:srgbClr val="383838"/>
                </a:solidFill>
                <a:effectLst/>
                <a:latin typeface="Slabo 27px"/>
              </a:rPr>
              <a:t>Pencil or pen to mark your paper or card to the same lengths to make the test fair.</a:t>
            </a:r>
            <a:endParaRPr lang="en-US" sz="2400" dirty="0">
              <a:solidFill>
                <a:srgbClr val="383838"/>
              </a:solidFill>
              <a:latin typeface="Slabo 27px"/>
            </a:endParaRPr>
          </a:p>
          <a:p>
            <a:pPr marL="342900" indent="-342900" algn="l" fontAlgn="base">
              <a:buFont typeface="Arial" panose="020B0604020202020204" pitchFamily="34" charset="0"/>
              <a:buChar char="•"/>
            </a:pPr>
            <a:r>
              <a:rPr lang="en-US" sz="2400" b="0" i="0" dirty="0">
                <a:solidFill>
                  <a:srgbClr val="383838"/>
                </a:solidFill>
                <a:effectLst/>
                <a:latin typeface="Slabo 27px"/>
              </a:rPr>
              <a:t>A ruler (to ensure all bridges are of equal </a:t>
            </a:r>
            <a:r>
              <a:rPr lang="en-US" sz="2400" dirty="0">
                <a:solidFill>
                  <a:srgbClr val="383838"/>
                </a:solidFill>
                <a:latin typeface="Slabo 27px"/>
              </a:rPr>
              <a:t>length and width to make the test fair</a:t>
            </a:r>
            <a:r>
              <a:rPr lang="en-US" sz="2400" b="0" i="0" dirty="0">
                <a:solidFill>
                  <a:srgbClr val="383838"/>
                </a:solidFill>
                <a:effectLst/>
                <a:latin typeface="Slabo 27px"/>
              </a:rPr>
              <a:t>).</a:t>
            </a:r>
          </a:p>
          <a:p>
            <a:pPr marL="342900" indent="-342900" algn="l" fontAlgn="base">
              <a:buFont typeface="Arial" panose="020B0604020202020204" pitchFamily="34" charset="0"/>
              <a:buChar char="•"/>
            </a:pPr>
            <a:r>
              <a:rPr lang="en-US" sz="2400" dirty="0">
                <a:solidFill>
                  <a:srgbClr val="383838"/>
                </a:solidFill>
                <a:latin typeface="Slabo 27px"/>
              </a:rPr>
              <a:t>Scissors.</a:t>
            </a:r>
            <a:endParaRPr lang="en-US" sz="2400" b="0" i="0" dirty="0">
              <a:solidFill>
                <a:srgbClr val="383838"/>
              </a:solidFill>
              <a:effectLst/>
              <a:latin typeface="Slabo 27px"/>
            </a:endParaRPr>
          </a:p>
          <a:p>
            <a:pPr marL="342900" indent="-342900" algn="l" fontAlgn="base">
              <a:buFont typeface="Arial" panose="020B0604020202020204" pitchFamily="34" charset="0"/>
              <a:buChar char="•"/>
            </a:pPr>
            <a:r>
              <a:rPr lang="en-US" sz="2400" dirty="0">
                <a:solidFill>
                  <a:srgbClr val="383838"/>
                </a:solidFill>
                <a:latin typeface="Slabo 27px"/>
              </a:rPr>
              <a:t>Some coins (of the same type) to test the strength of your bridges to make the test fair.</a:t>
            </a:r>
            <a:endParaRPr lang="en-US" sz="2400" b="0" i="0" dirty="0">
              <a:solidFill>
                <a:srgbClr val="383838"/>
              </a:solidFill>
              <a:effectLst/>
              <a:latin typeface="Slabo 27px"/>
            </a:endParaRPr>
          </a:p>
        </p:txBody>
      </p:sp>
    </p:spTree>
    <p:extLst>
      <p:ext uri="{BB962C8B-B14F-4D97-AF65-F5344CB8AC3E}">
        <p14:creationId xmlns:p14="http://schemas.microsoft.com/office/powerpoint/2010/main" val="3916981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A5192172-DE6F-4F4F-B43E-3B555387B6C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87756" y="2701896"/>
            <a:ext cx="5719763" cy="38380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28D5918-8C18-446E-9BD3-2B5C80E0E516}"/>
              </a:ext>
            </a:extLst>
          </p:cNvPr>
          <p:cNvSpPr txBox="1"/>
          <p:nvPr/>
        </p:nvSpPr>
        <p:spPr>
          <a:xfrm>
            <a:off x="304827" y="335400"/>
            <a:ext cx="11392298" cy="707886"/>
          </a:xfrm>
          <a:prstGeom prst="rect">
            <a:avLst/>
          </a:prstGeom>
          <a:solidFill>
            <a:schemeClr val="bg1"/>
          </a:solidFill>
          <a:ln w="6350">
            <a:solidFill>
              <a:schemeClr val="tx1"/>
            </a:solidFill>
          </a:ln>
        </p:spPr>
        <p:txBody>
          <a:bodyPr wrap="square">
            <a:spAutoFit/>
          </a:bodyPr>
          <a:lstStyle/>
          <a:p>
            <a:pPr algn="ctr"/>
            <a:r>
              <a:rPr lang="en-GB" sz="2000"/>
              <a:t>Below are the 4 different bridges we would like you to test the structure of.</a:t>
            </a:r>
          </a:p>
          <a:p>
            <a:pPr algn="ctr"/>
            <a:r>
              <a:rPr lang="en-GB" sz="2000"/>
              <a:t>Circle which bridge you think will be strongest and hold the most coins.</a:t>
            </a:r>
          </a:p>
        </p:txBody>
      </p:sp>
      <p:sp>
        <p:nvSpPr>
          <p:cNvPr id="6" name="Thought Bubble: Cloud 5">
            <a:extLst>
              <a:ext uri="{FF2B5EF4-FFF2-40B4-BE49-F238E27FC236}">
                <a16:creationId xmlns:a16="http://schemas.microsoft.com/office/drawing/2014/main" id="{BF18E947-39A5-43A8-9F0B-EBC73EE796CC}"/>
              </a:ext>
            </a:extLst>
          </p:cNvPr>
          <p:cNvSpPr/>
          <p:nvPr/>
        </p:nvSpPr>
        <p:spPr>
          <a:xfrm>
            <a:off x="169674" y="1342944"/>
            <a:ext cx="2674060" cy="1400255"/>
          </a:xfrm>
          <a:prstGeom prst="cloudCallou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7" name="TextBox 6">
            <a:extLst>
              <a:ext uri="{FF2B5EF4-FFF2-40B4-BE49-F238E27FC236}">
                <a16:creationId xmlns:a16="http://schemas.microsoft.com/office/drawing/2014/main" id="{46BD691E-CDC0-4BAB-8C20-903C2645648D}"/>
              </a:ext>
            </a:extLst>
          </p:cNvPr>
          <p:cNvSpPr txBox="1"/>
          <p:nvPr/>
        </p:nvSpPr>
        <p:spPr>
          <a:xfrm>
            <a:off x="460447" y="1547016"/>
            <a:ext cx="2109883" cy="923330"/>
          </a:xfrm>
          <a:prstGeom prst="rect">
            <a:avLst/>
          </a:prstGeom>
          <a:noFill/>
          <a:ln w="28575">
            <a:noFill/>
          </a:ln>
        </p:spPr>
        <p:txBody>
          <a:bodyPr wrap="square">
            <a:spAutoFit/>
          </a:bodyPr>
          <a:lstStyle/>
          <a:p>
            <a:pPr algn="ctr"/>
            <a:r>
              <a:rPr lang="en-GB"/>
              <a:t>Which bridge do you think will hold the most coins?</a:t>
            </a:r>
          </a:p>
        </p:txBody>
      </p:sp>
      <p:grpSp>
        <p:nvGrpSpPr>
          <p:cNvPr id="4" name="Group 3">
            <a:extLst>
              <a:ext uri="{FF2B5EF4-FFF2-40B4-BE49-F238E27FC236}">
                <a16:creationId xmlns:a16="http://schemas.microsoft.com/office/drawing/2014/main" id="{F4300180-FBCF-44F6-A56C-0287DA911B42}"/>
              </a:ext>
            </a:extLst>
          </p:cNvPr>
          <p:cNvGrpSpPr/>
          <p:nvPr/>
        </p:nvGrpSpPr>
        <p:grpSpPr>
          <a:xfrm>
            <a:off x="9057493" y="1164040"/>
            <a:ext cx="2674060" cy="1400255"/>
            <a:chOff x="9057493" y="1164040"/>
            <a:chExt cx="2674060" cy="1400255"/>
          </a:xfrm>
        </p:grpSpPr>
        <p:sp>
          <p:nvSpPr>
            <p:cNvPr id="8" name="Thought Bubble: Cloud 7">
              <a:extLst>
                <a:ext uri="{FF2B5EF4-FFF2-40B4-BE49-F238E27FC236}">
                  <a16:creationId xmlns:a16="http://schemas.microsoft.com/office/drawing/2014/main" id="{C096A534-16F4-4E31-8196-11D498101803}"/>
                </a:ext>
              </a:extLst>
            </p:cNvPr>
            <p:cNvSpPr/>
            <p:nvPr/>
          </p:nvSpPr>
          <p:spPr>
            <a:xfrm>
              <a:off x="9057493" y="1164040"/>
              <a:ext cx="2674060" cy="1400255"/>
            </a:xfrm>
            <a:prstGeom prst="cloudCallou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9" name="TextBox 8">
              <a:extLst>
                <a:ext uri="{FF2B5EF4-FFF2-40B4-BE49-F238E27FC236}">
                  <a16:creationId xmlns:a16="http://schemas.microsoft.com/office/drawing/2014/main" id="{FAEFF32F-0A17-4D3B-8453-B86A69ACE3CD}"/>
                </a:ext>
              </a:extLst>
            </p:cNvPr>
            <p:cNvSpPr txBox="1"/>
            <p:nvPr/>
          </p:nvSpPr>
          <p:spPr>
            <a:xfrm>
              <a:off x="9339581" y="1639349"/>
              <a:ext cx="2109883" cy="369332"/>
            </a:xfrm>
            <a:prstGeom prst="rect">
              <a:avLst/>
            </a:prstGeom>
            <a:noFill/>
            <a:ln w="28575">
              <a:noFill/>
            </a:ln>
          </p:spPr>
          <p:txBody>
            <a:bodyPr wrap="square">
              <a:spAutoFit/>
            </a:bodyPr>
            <a:lstStyle/>
            <a:p>
              <a:pPr algn="ctr"/>
              <a:r>
                <a:rPr lang="en-GB"/>
                <a:t>Why?</a:t>
              </a:r>
            </a:p>
          </p:txBody>
        </p:sp>
      </p:grpSp>
    </p:spTree>
    <p:extLst>
      <p:ext uri="{BB962C8B-B14F-4D97-AF65-F5344CB8AC3E}">
        <p14:creationId xmlns:p14="http://schemas.microsoft.com/office/powerpoint/2010/main" val="1322185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479887-F319-4D0F-A127-4524788C0F16}"/>
              </a:ext>
            </a:extLst>
          </p:cNvPr>
          <p:cNvSpPr txBox="1"/>
          <p:nvPr/>
        </p:nvSpPr>
        <p:spPr>
          <a:xfrm>
            <a:off x="3499886" y="1764120"/>
            <a:ext cx="5280047" cy="2862322"/>
          </a:xfrm>
          <a:prstGeom prst="rect">
            <a:avLst/>
          </a:prstGeom>
          <a:solidFill>
            <a:schemeClr val="bg1"/>
          </a:solidFill>
          <a:ln w="6350">
            <a:solidFill>
              <a:schemeClr val="tx1"/>
            </a:solidFill>
          </a:ln>
        </p:spPr>
        <p:txBody>
          <a:bodyPr wrap="square" lIns="91440" tIns="45720" rIns="91440" bIns="45720" anchor="t">
            <a:spAutoFit/>
          </a:bodyPr>
          <a:lstStyle/>
          <a:p>
            <a:pPr algn="ctr"/>
            <a:r>
              <a:rPr lang="en-GB" sz="2000" dirty="0"/>
              <a:t>Here is a video link showing you how to carry out the investigation:</a:t>
            </a:r>
          </a:p>
          <a:p>
            <a:pPr algn="ctr"/>
            <a:endParaRPr lang="en-GB" sz="2000"/>
          </a:p>
          <a:p>
            <a:pPr algn="ctr"/>
            <a:r>
              <a:rPr lang="en-GB" sz="2000" dirty="0">
                <a:hlinkClick r:id="rId2"/>
              </a:rPr>
              <a:t>https://youtu.be/taoAYL-54MY</a:t>
            </a:r>
            <a:r>
              <a:rPr lang="en-GB" sz="2000" dirty="0"/>
              <a:t> </a:t>
            </a:r>
            <a:endParaRPr lang="en-GB" sz="2000" dirty="0">
              <a:cs typeface="Calibri"/>
            </a:endParaRPr>
          </a:p>
          <a:p>
            <a:pPr algn="ctr"/>
            <a:endParaRPr lang="en-GB" sz="2000"/>
          </a:p>
          <a:p>
            <a:pPr algn="ctr"/>
            <a:r>
              <a:rPr lang="en-GB" sz="2000" dirty="0"/>
              <a:t>If you can try to build each bridge and carry out each part of the investigation along with the video, so that the strongest bridge isn’t revealed until the end- </a:t>
            </a:r>
            <a:r>
              <a:rPr lang="en-GB" sz="2000" b="1" dirty="0"/>
              <a:t>no cheating! </a:t>
            </a:r>
            <a:endParaRPr lang="en-GB" sz="2000" b="1" dirty="0">
              <a:cs typeface="Calibri"/>
            </a:endParaRPr>
          </a:p>
        </p:txBody>
      </p:sp>
      <p:pic>
        <p:nvPicPr>
          <p:cNvPr id="6" name="Graphic 5" descr="Eyes with solid fill">
            <a:extLst>
              <a:ext uri="{FF2B5EF4-FFF2-40B4-BE49-F238E27FC236}">
                <a16:creationId xmlns:a16="http://schemas.microsoft.com/office/drawing/2014/main" id="{B345390D-7E76-4A71-92C3-14CF1C6B7A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50237" y="3934507"/>
            <a:ext cx="868680" cy="868680"/>
          </a:xfrm>
          <a:prstGeom prst="rect">
            <a:avLst/>
          </a:prstGeom>
        </p:spPr>
      </p:pic>
    </p:spTree>
    <p:extLst>
      <p:ext uri="{BB962C8B-B14F-4D97-AF65-F5344CB8AC3E}">
        <p14:creationId xmlns:p14="http://schemas.microsoft.com/office/powerpoint/2010/main" val="3768446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9713F314-1079-4EC0-AFEB-C204163B58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855" b="33292"/>
          <a:stretch/>
        </p:blipFill>
        <p:spPr bwMode="auto">
          <a:xfrm>
            <a:off x="0" y="2835966"/>
            <a:ext cx="12192000" cy="283596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DEF4241-52E9-4E6D-A86F-AFFF2BB1E22E}"/>
              </a:ext>
            </a:extLst>
          </p:cNvPr>
          <p:cNvSpPr txBox="1"/>
          <p:nvPr/>
        </p:nvSpPr>
        <p:spPr>
          <a:xfrm>
            <a:off x="304827" y="202878"/>
            <a:ext cx="11392298" cy="707886"/>
          </a:xfrm>
          <a:prstGeom prst="rect">
            <a:avLst/>
          </a:prstGeom>
          <a:solidFill>
            <a:schemeClr val="bg1"/>
          </a:solidFill>
          <a:ln w="6350">
            <a:solidFill>
              <a:schemeClr val="tx1"/>
            </a:solidFill>
          </a:ln>
        </p:spPr>
        <p:txBody>
          <a:bodyPr wrap="square" lIns="91440" tIns="45720" rIns="91440" bIns="45720" anchor="t">
            <a:spAutoFit/>
          </a:bodyPr>
          <a:lstStyle/>
          <a:p>
            <a:pPr algn="ctr"/>
            <a:r>
              <a:rPr lang="en-GB" sz="2000" dirty="0"/>
              <a:t>Did you enjoy the investigation? Answer the questions below, telling your adult what happened in your investigation. Write down under each diagram below how many coins each bridge held.</a:t>
            </a:r>
          </a:p>
        </p:txBody>
      </p:sp>
      <p:sp>
        <p:nvSpPr>
          <p:cNvPr id="7" name="Thought Bubble: Cloud 6">
            <a:extLst>
              <a:ext uri="{FF2B5EF4-FFF2-40B4-BE49-F238E27FC236}">
                <a16:creationId xmlns:a16="http://schemas.microsoft.com/office/drawing/2014/main" id="{3630B741-A0C5-40F9-9D8A-DC6D3CADF396}"/>
              </a:ext>
            </a:extLst>
          </p:cNvPr>
          <p:cNvSpPr/>
          <p:nvPr/>
        </p:nvSpPr>
        <p:spPr>
          <a:xfrm>
            <a:off x="9178731" y="966764"/>
            <a:ext cx="2674060" cy="1400255"/>
          </a:xfrm>
          <a:prstGeom prst="cloudCallou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GB" sz="1600"/>
              <a:t>Which bridge was the strongest? How do you know</a:t>
            </a:r>
            <a:r>
              <a:rPr lang="en-GB"/>
              <a:t>?</a:t>
            </a:r>
          </a:p>
        </p:txBody>
      </p:sp>
      <p:sp>
        <p:nvSpPr>
          <p:cNvPr id="8" name="Thought Bubble: Cloud 7">
            <a:extLst>
              <a:ext uri="{FF2B5EF4-FFF2-40B4-BE49-F238E27FC236}">
                <a16:creationId xmlns:a16="http://schemas.microsoft.com/office/drawing/2014/main" id="{223D1738-05BA-4620-9D18-04A7E2135548}"/>
              </a:ext>
            </a:extLst>
          </p:cNvPr>
          <p:cNvSpPr/>
          <p:nvPr/>
        </p:nvSpPr>
        <p:spPr>
          <a:xfrm>
            <a:off x="3326916" y="975950"/>
            <a:ext cx="2674060" cy="1400255"/>
          </a:xfrm>
          <a:prstGeom prst="cloudCallou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GB"/>
              <a:t>Which bridge was the second strongest?</a:t>
            </a:r>
          </a:p>
        </p:txBody>
      </p:sp>
      <p:sp>
        <p:nvSpPr>
          <p:cNvPr id="9" name="Thought Bubble: Cloud 8">
            <a:extLst>
              <a:ext uri="{FF2B5EF4-FFF2-40B4-BE49-F238E27FC236}">
                <a16:creationId xmlns:a16="http://schemas.microsoft.com/office/drawing/2014/main" id="{A94F7D3B-8525-4AAD-B707-A00EE605BDB8}"/>
              </a:ext>
            </a:extLst>
          </p:cNvPr>
          <p:cNvSpPr/>
          <p:nvPr/>
        </p:nvSpPr>
        <p:spPr>
          <a:xfrm>
            <a:off x="6252823" y="975950"/>
            <a:ext cx="2674060" cy="1400255"/>
          </a:xfrm>
          <a:prstGeom prst="cloudCallou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GB"/>
              <a:t>Which bridge was the third strongest?</a:t>
            </a:r>
          </a:p>
        </p:txBody>
      </p:sp>
      <p:sp>
        <p:nvSpPr>
          <p:cNvPr id="10" name="Thought Bubble: Cloud 9">
            <a:extLst>
              <a:ext uri="{FF2B5EF4-FFF2-40B4-BE49-F238E27FC236}">
                <a16:creationId xmlns:a16="http://schemas.microsoft.com/office/drawing/2014/main" id="{E7276525-BECC-4506-9913-1683099CED18}"/>
              </a:ext>
            </a:extLst>
          </p:cNvPr>
          <p:cNvSpPr/>
          <p:nvPr/>
        </p:nvSpPr>
        <p:spPr>
          <a:xfrm>
            <a:off x="304827" y="1037091"/>
            <a:ext cx="2674060" cy="1400255"/>
          </a:xfrm>
          <a:prstGeom prst="cloudCallou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GB" sz="1600"/>
              <a:t>Which bridge was the weakest strongest? How do you know?</a:t>
            </a:r>
          </a:p>
        </p:txBody>
      </p:sp>
      <p:cxnSp>
        <p:nvCxnSpPr>
          <p:cNvPr id="11" name="Straight Connector 10">
            <a:extLst>
              <a:ext uri="{FF2B5EF4-FFF2-40B4-BE49-F238E27FC236}">
                <a16:creationId xmlns:a16="http://schemas.microsoft.com/office/drawing/2014/main" id="{404E89AB-0BDA-45F2-92F4-605FF0165FBB}"/>
              </a:ext>
            </a:extLst>
          </p:cNvPr>
          <p:cNvCxnSpPr/>
          <p:nvPr/>
        </p:nvCxnSpPr>
        <p:spPr>
          <a:xfrm>
            <a:off x="805557" y="6493565"/>
            <a:ext cx="1881809"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4AAF9BD-0521-4A20-A254-5D9B1E8E2EC3}"/>
              </a:ext>
            </a:extLst>
          </p:cNvPr>
          <p:cNvCxnSpPr/>
          <p:nvPr/>
        </p:nvCxnSpPr>
        <p:spPr>
          <a:xfrm>
            <a:off x="3608392" y="6526695"/>
            <a:ext cx="1881809"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5A8CA0-F045-4630-B6BD-B5F5D53020AD}"/>
              </a:ext>
            </a:extLst>
          </p:cNvPr>
          <p:cNvCxnSpPr/>
          <p:nvPr/>
        </p:nvCxnSpPr>
        <p:spPr>
          <a:xfrm>
            <a:off x="6411227" y="6493564"/>
            <a:ext cx="1881809"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E25C985-73D3-4F5C-9C5A-6CC0AC6A4A72}"/>
              </a:ext>
            </a:extLst>
          </p:cNvPr>
          <p:cNvCxnSpPr/>
          <p:nvPr/>
        </p:nvCxnSpPr>
        <p:spPr>
          <a:xfrm>
            <a:off x="9178731" y="6506816"/>
            <a:ext cx="1881809"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2926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tar: 32 Points 5">
            <a:extLst>
              <a:ext uri="{FF2B5EF4-FFF2-40B4-BE49-F238E27FC236}">
                <a16:creationId xmlns:a16="http://schemas.microsoft.com/office/drawing/2014/main" id="{44EA1F06-A109-4FF3-B553-24ECE51608A5}"/>
              </a:ext>
            </a:extLst>
          </p:cNvPr>
          <p:cNvSpPr/>
          <p:nvPr/>
        </p:nvSpPr>
        <p:spPr>
          <a:xfrm>
            <a:off x="5420139" y="172279"/>
            <a:ext cx="6599582" cy="4022034"/>
          </a:xfrm>
          <a:prstGeom prst="star3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ln w="0"/>
              <a:gradFill>
                <a:gsLst>
                  <a:gs pos="21000">
                    <a:srgbClr val="53575C"/>
                  </a:gs>
                  <a:gs pos="88000">
                    <a:srgbClr val="C5C7CA"/>
                  </a:gs>
                </a:gsLst>
                <a:lin ang="5400000"/>
              </a:gradFill>
            </a:endParaRPr>
          </a:p>
        </p:txBody>
      </p:sp>
      <p:sp>
        <p:nvSpPr>
          <p:cNvPr id="5" name="TextBox 4">
            <a:extLst>
              <a:ext uri="{FF2B5EF4-FFF2-40B4-BE49-F238E27FC236}">
                <a16:creationId xmlns:a16="http://schemas.microsoft.com/office/drawing/2014/main" id="{BA914BB8-F627-4576-8FB3-03BB504CE2A7}"/>
              </a:ext>
            </a:extLst>
          </p:cNvPr>
          <p:cNvSpPr txBox="1"/>
          <p:nvPr/>
        </p:nvSpPr>
        <p:spPr>
          <a:xfrm>
            <a:off x="7469872" y="1333885"/>
            <a:ext cx="2712151" cy="144655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n-GB" sz="4400" b="1">
                <a:ln w="9525">
                  <a:solidFill>
                    <a:schemeClr val="bg1"/>
                  </a:solidFill>
                  <a:prstDash val="solid"/>
                </a:ln>
                <a:solidFill>
                  <a:schemeClr val="tx1"/>
                </a:solidFill>
                <a:effectLst>
                  <a:outerShdw blurRad="12700" dist="38100" dir="2700000" algn="tl" rotWithShape="0">
                    <a:schemeClr val="bg1">
                      <a:lumMod val="50000"/>
                    </a:schemeClr>
                  </a:outerShdw>
                </a:effectLst>
              </a:rPr>
              <a:t>Extra challenge!</a:t>
            </a:r>
          </a:p>
        </p:txBody>
      </p:sp>
      <p:sp>
        <p:nvSpPr>
          <p:cNvPr id="7" name="TextBox 6">
            <a:extLst>
              <a:ext uri="{FF2B5EF4-FFF2-40B4-BE49-F238E27FC236}">
                <a16:creationId xmlns:a16="http://schemas.microsoft.com/office/drawing/2014/main" id="{4E7B55AC-D0F5-4E2A-988F-1D63486CBEB9}"/>
              </a:ext>
            </a:extLst>
          </p:cNvPr>
          <p:cNvSpPr txBox="1"/>
          <p:nvPr/>
        </p:nvSpPr>
        <p:spPr>
          <a:xfrm>
            <a:off x="304827" y="335400"/>
            <a:ext cx="4810512" cy="5632311"/>
          </a:xfrm>
          <a:prstGeom prst="rect">
            <a:avLst/>
          </a:prstGeom>
          <a:solidFill>
            <a:schemeClr val="bg1"/>
          </a:solidFill>
          <a:ln w="6350">
            <a:solidFill>
              <a:schemeClr val="tx1"/>
            </a:solidFill>
          </a:ln>
        </p:spPr>
        <p:txBody>
          <a:bodyPr wrap="square">
            <a:spAutoFit/>
          </a:bodyPr>
          <a:lstStyle/>
          <a:p>
            <a:pPr algn="ctr"/>
            <a:r>
              <a:rPr lang="en-GB" sz="2000"/>
              <a:t>Next week we will be exploring bridges further. </a:t>
            </a:r>
          </a:p>
          <a:p>
            <a:pPr algn="ctr"/>
            <a:endParaRPr lang="en-GB" sz="2000"/>
          </a:p>
          <a:p>
            <a:pPr algn="ctr"/>
            <a:r>
              <a:rPr lang="en-GB" sz="2000"/>
              <a:t>There are many different types of bridges; how many type of bridges are there?</a:t>
            </a:r>
          </a:p>
          <a:p>
            <a:pPr algn="ctr"/>
            <a:endParaRPr lang="en-GB" sz="2000"/>
          </a:p>
          <a:p>
            <a:pPr algn="ctr"/>
            <a:r>
              <a:rPr lang="en-GB" sz="2000"/>
              <a:t>Your extra challenge is to have a try at researching online how many different types of bridges there are and to write the number of types of bridges you fine below:</a:t>
            </a:r>
          </a:p>
          <a:p>
            <a:pPr algn="ctr"/>
            <a:endParaRPr lang="en-GB" sz="2000"/>
          </a:p>
          <a:p>
            <a:pPr algn="ctr"/>
            <a:endParaRPr lang="en-GB" sz="2000"/>
          </a:p>
          <a:p>
            <a:pPr algn="ctr"/>
            <a:endParaRPr lang="en-GB" sz="2000"/>
          </a:p>
          <a:p>
            <a:pPr algn="ctr"/>
            <a:endParaRPr lang="en-GB" sz="2000"/>
          </a:p>
          <a:p>
            <a:pPr algn="ctr"/>
            <a:endParaRPr lang="en-GB" sz="2000"/>
          </a:p>
          <a:p>
            <a:pPr algn="ctr"/>
            <a:endParaRPr lang="en-GB" sz="2000"/>
          </a:p>
          <a:p>
            <a:pPr algn="ctr"/>
            <a:endParaRPr lang="en-GB" sz="2000"/>
          </a:p>
          <a:p>
            <a:pPr algn="ctr"/>
            <a:r>
              <a:rPr lang="en-GB" sz="2000"/>
              <a:t>________________</a:t>
            </a:r>
          </a:p>
        </p:txBody>
      </p:sp>
    </p:spTree>
    <p:extLst>
      <p:ext uri="{BB962C8B-B14F-4D97-AF65-F5344CB8AC3E}">
        <p14:creationId xmlns:p14="http://schemas.microsoft.com/office/powerpoint/2010/main" val="3230705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1666" y="267295"/>
            <a:ext cx="2219325" cy="573518"/>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a:solidFill>
                  <a:schemeClr val="tx1"/>
                </a:solidFill>
                <a:latin typeface="Calibri" panose="020F0502020204030204"/>
              </a:rPr>
              <a:t>Date: 12/01/2021</a:t>
            </a:r>
            <a:endParaRPr kumimoji="0" lang="en-GB" sz="2000" b="0" i="0" u="none" strike="noStrike" kern="1200" cap="none" spc="0" normalizeH="0" baseline="0" noProof="0">
              <a:ln>
                <a:noFill/>
              </a:ln>
              <a:solidFill>
                <a:schemeClr val="tx1"/>
              </a:solidFill>
              <a:effectLst/>
              <a:uLnTx/>
              <a:uFillTx/>
              <a:latin typeface="Calibri" panose="020F0502020204030204"/>
              <a:ea typeface="+mn-ea"/>
              <a:cs typeface="+mn-cs"/>
            </a:endParaRPr>
          </a:p>
        </p:txBody>
      </p:sp>
      <p:pic>
        <p:nvPicPr>
          <p:cNvPr id="5" name="Picture 4"/>
          <p:cNvPicPr>
            <a:picLocks noChangeAspect="1"/>
          </p:cNvPicPr>
          <p:nvPr/>
        </p:nvPicPr>
        <p:blipFill>
          <a:blip r:embed="rId2"/>
          <a:stretch>
            <a:fillRect/>
          </a:stretch>
        </p:blipFill>
        <p:spPr>
          <a:xfrm>
            <a:off x="141666" y="2393292"/>
            <a:ext cx="2219325" cy="1104900"/>
          </a:xfrm>
          <a:prstGeom prst="rect">
            <a:avLst/>
          </a:prstGeom>
        </p:spPr>
      </p:pic>
      <p:sp>
        <p:nvSpPr>
          <p:cNvPr id="6" name="Rectangle 5"/>
          <p:cNvSpPr/>
          <p:nvPr/>
        </p:nvSpPr>
        <p:spPr>
          <a:xfrm>
            <a:off x="2960045" y="2393291"/>
            <a:ext cx="7963411" cy="110490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1600" noProof="0">
                <a:solidFill>
                  <a:prstClr val="white"/>
                </a:solidFill>
                <a:latin typeface="Calibri" panose="020F0502020204030204"/>
              </a:rPr>
              <a:t>  </a:t>
            </a:r>
            <a:r>
              <a:rPr lang="en-GB" sz="2400">
                <a:solidFill>
                  <a:schemeClr val="tx1"/>
                </a:solidFill>
                <a:latin typeface="Calibri" panose="020F0502020204030204"/>
              </a:rPr>
              <a:t>L.O. To explore the impact of earthquakes on their immediate environment and the people living there.</a:t>
            </a:r>
            <a:endParaRPr kumimoji="0" lang="en-GB" sz="32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7" name="Rectangle 6"/>
          <p:cNvSpPr/>
          <p:nvPr/>
        </p:nvSpPr>
        <p:spPr>
          <a:xfrm>
            <a:off x="141667" y="5869477"/>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9" name="TextBox 8"/>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Geography </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AutoShape 2" descr="Image result for self portrait examples ks1"/>
          <p:cNvSpPr>
            <a:spLocks noChangeAspect="1" noChangeArrowheads="1"/>
          </p:cNvSpPr>
          <p:nvPr/>
        </p:nvSpPr>
        <p:spPr bwMode="auto">
          <a:xfrm>
            <a:off x="63500" y="-136525"/>
            <a:ext cx="11525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170623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EF4241-52E9-4E6D-A86F-AFFF2BB1E22E}"/>
              </a:ext>
            </a:extLst>
          </p:cNvPr>
          <p:cNvSpPr txBox="1"/>
          <p:nvPr/>
        </p:nvSpPr>
        <p:spPr>
          <a:xfrm>
            <a:off x="304827" y="202878"/>
            <a:ext cx="11392298" cy="1015663"/>
          </a:xfrm>
          <a:prstGeom prst="rect">
            <a:avLst/>
          </a:prstGeom>
          <a:solidFill>
            <a:schemeClr val="bg1"/>
          </a:solidFill>
          <a:ln w="6350">
            <a:solidFill>
              <a:schemeClr val="tx1"/>
            </a:solidFill>
          </a:ln>
        </p:spPr>
        <p:txBody>
          <a:bodyPr wrap="square">
            <a:spAutoFit/>
          </a:bodyPr>
          <a:lstStyle/>
          <a:p>
            <a:pPr algn="ctr"/>
            <a:r>
              <a:rPr lang="en-GB" sz="2000"/>
              <a:t>Last lesson we learnt about one of the natural disasters which can happen on Earth; earthquakes. Can you tell your adult what you remember about earthquakes and what happened in you investigation?</a:t>
            </a:r>
          </a:p>
          <a:p>
            <a:pPr algn="ctr"/>
            <a:r>
              <a:rPr lang="en-GB" sz="2000"/>
              <a:t>Here are some questions to help you remember.</a:t>
            </a:r>
          </a:p>
        </p:txBody>
      </p:sp>
      <p:sp>
        <p:nvSpPr>
          <p:cNvPr id="7" name="Thought Bubble: Cloud 6">
            <a:extLst>
              <a:ext uri="{FF2B5EF4-FFF2-40B4-BE49-F238E27FC236}">
                <a16:creationId xmlns:a16="http://schemas.microsoft.com/office/drawing/2014/main" id="{3630B741-A0C5-40F9-9D8A-DC6D3CADF396}"/>
              </a:ext>
            </a:extLst>
          </p:cNvPr>
          <p:cNvSpPr/>
          <p:nvPr/>
        </p:nvSpPr>
        <p:spPr>
          <a:xfrm>
            <a:off x="7779028" y="4296600"/>
            <a:ext cx="3564834" cy="2070089"/>
          </a:xfrm>
          <a:prstGeom prst="cloudCallou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GB"/>
              <a:t>How do you think you would feel in an Earthquake</a:t>
            </a:r>
          </a:p>
        </p:txBody>
      </p:sp>
      <p:sp>
        <p:nvSpPr>
          <p:cNvPr id="8" name="Thought Bubble: Cloud 7">
            <a:extLst>
              <a:ext uri="{FF2B5EF4-FFF2-40B4-BE49-F238E27FC236}">
                <a16:creationId xmlns:a16="http://schemas.microsoft.com/office/drawing/2014/main" id="{223D1738-05BA-4620-9D18-04A7E2135548}"/>
              </a:ext>
            </a:extLst>
          </p:cNvPr>
          <p:cNvSpPr/>
          <p:nvPr/>
        </p:nvSpPr>
        <p:spPr>
          <a:xfrm>
            <a:off x="848138" y="4296600"/>
            <a:ext cx="3130366" cy="1952780"/>
          </a:xfrm>
          <a:prstGeom prst="cloudCallou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GB"/>
              <a:t>What happens to the buildings or objects on or surrounding the earthquake?</a:t>
            </a:r>
          </a:p>
        </p:txBody>
      </p:sp>
      <p:sp>
        <p:nvSpPr>
          <p:cNvPr id="9" name="Thought Bubble: Cloud 8">
            <a:extLst>
              <a:ext uri="{FF2B5EF4-FFF2-40B4-BE49-F238E27FC236}">
                <a16:creationId xmlns:a16="http://schemas.microsoft.com/office/drawing/2014/main" id="{A94F7D3B-8525-4AAD-B707-A00EE605BDB8}"/>
              </a:ext>
            </a:extLst>
          </p:cNvPr>
          <p:cNvSpPr/>
          <p:nvPr/>
        </p:nvSpPr>
        <p:spPr>
          <a:xfrm>
            <a:off x="7983335" y="1686537"/>
            <a:ext cx="3156220" cy="1749726"/>
          </a:xfrm>
          <a:prstGeom prst="cloudCallou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GB"/>
              <a:t>How does an earthquake start?</a:t>
            </a:r>
          </a:p>
        </p:txBody>
      </p:sp>
      <p:sp>
        <p:nvSpPr>
          <p:cNvPr id="10" name="Thought Bubble: Cloud 9">
            <a:extLst>
              <a:ext uri="{FF2B5EF4-FFF2-40B4-BE49-F238E27FC236}">
                <a16:creationId xmlns:a16="http://schemas.microsoft.com/office/drawing/2014/main" id="{E7276525-BECC-4506-9913-1683099CED18}"/>
              </a:ext>
            </a:extLst>
          </p:cNvPr>
          <p:cNvSpPr/>
          <p:nvPr/>
        </p:nvSpPr>
        <p:spPr>
          <a:xfrm>
            <a:off x="1052445" y="1781180"/>
            <a:ext cx="2926059" cy="1647820"/>
          </a:xfrm>
          <a:prstGeom prst="cloudCallou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GB" sz="1600"/>
              <a:t>What is an earthquake?</a:t>
            </a:r>
          </a:p>
        </p:txBody>
      </p:sp>
    </p:spTree>
    <p:extLst>
      <p:ext uri="{BB962C8B-B14F-4D97-AF65-F5344CB8AC3E}">
        <p14:creationId xmlns:p14="http://schemas.microsoft.com/office/powerpoint/2010/main" val="1552295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ECAD8B-D9BF-446E-BDF0-314272659414}"/>
              </a:ext>
            </a:extLst>
          </p:cNvPr>
          <p:cNvPicPr>
            <a:picLocks noChangeAspect="1"/>
          </p:cNvPicPr>
          <p:nvPr/>
        </p:nvPicPr>
        <p:blipFill rotWithShape="1">
          <a:blip r:embed="rId2"/>
          <a:srcRect l="9676" t="11358" r="10760" b="13243"/>
          <a:stretch/>
        </p:blipFill>
        <p:spPr>
          <a:xfrm>
            <a:off x="2160104" y="1086678"/>
            <a:ext cx="8362122" cy="4455229"/>
          </a:xfrm>
          <a:prstGeom prst="rect">
            <a:avLst/>
          </a:prstGeom>
        </p:spPr>
      </p:pic>
      <p:sp>
        <p:nvSpPr>
          <p:cNvPr id="6" name="TextBox 5">
            <a:extLst>
              <a:ext uri="{FF2B5EF4-FFF2-40B4-BE49-F238E27FC236}">
                <a16:creationId xmlns:a16="http://schemas.microsoft.com/office/drawing/2014/main" id="{6A47A5CD-2ED1-4C1A-BDFF-B7CCCE1C0B96}"/>
              </a:ext>
            </a:extLst>
          </p:cNvPr>
          <p:cNvSpPr txBox="1"/>
          <p:nvPr/>
        </p:nvSpPr>
        <p:spPr>
          <a:xfrm>
            <a:off x="304827" y="202878"/>
            <a:ext cx="11392298" cy="707886"/>
          </a:xfrm>
          <a:prstGeom prst="rect">
            <a:avLst/>
          </a:prstGeom>
          <a:solidFill>
            <a:schemeClr val="bg1"/>
          </a:solidFill>
          <a:ln w="6350">
            <a:solidFill>
              <a:schemeClr val="tx1"/>
            </a:solidFill>
          </a:ln>
        </p:spPr>
        <p:txBody>
          <a:bodyPr wrap="square">
            <a:spAutoFit/>
          </a:bodyPr>
          <a:lstStyle/>
          <a:p>
            <a:pPr algn="ctr"/>
            <a:r>
              <a:rPr lang="en-GB" sz="2000"/>
              <a:t>Can you remember the parts of an earthquake from last lesson? Write or cut and stick them to label the diagram below.</a:t>
            </a:r>
          </a:p>
        </p:txBody>
      </p:sp>
      <p:pic>
        <p:nvPicPr>
          <p:cNvPr id="8" name="Picture 7">
            <a:extLst>
              <a:ext uri="{FF2B5EF4-FFF2-40B4-BE49-F238E27FC236}">
                <a16:creationId xmlns:a16="http://schemas.microsoft.com/office/drawing/2014/main" id="{5A3AA3C8-52AA-40E1-9F54-91F2AF22C86F}"/>
              </a:ext>
            </a:extLst>
          </p:cNvPr>
          <p:cNvPicPr>
            <a:picLocks noChangeAspect="1"/>
          </p:cNvPicPr>
          <p:nvPr/>
        </p:nvPicPr>
        <p:blipFill rotWithShape="1">
          <a:blip r:embed="rId3"/>
          <a:srcRect l="10544" t="55269" r="11847" b="32358"/>
          <a:stretch/>
        </p:blipFill>
        <p:spPr>
          <a:xfrm>
            <a:off x="1364973" y="5806983"/>
            <a:ext cx="9462053" cy="848139"/>
          </a:xfrm>
          <a:prstGeom prst="rect">
            <a:avLst/>
          </a:prstGeom>
        </p:spPr>
      </p:pic>
    </p:spTree>
    <p:extLst>
      <p:ext uri="{BB962C8B-B14F-4D97-AF65-F5344CB8AC3E}">
        <p14:creationId xmlns:p14="http://schemas.microsoft.com/office/powerpoint/2010/main" val="1220318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712511-DADC-4BC5-9E72-FDF39746BBF9}"/>
              </a:ext>
            </a:extLst>
          </p:cNvPr>
          <p:cNvSpPr txBox="1"/>
          <p:nvPr/>
        </p:nvSpPr>
        <p:spPr>
          <a:xfrm>
            <a:off x="304827" y="202878"/>
            <a:ext cx="11392298" cy="2554545"/>
          </a:xfrm>
          <a:prstGeom prst="rect">
            <a:avLst/>
          </a:prstGeom>
          <a:solidFill>
            <a:schemeClr val="bg1"/>
          </a:solidFill>
          <a:ln w="6350">
            <a:solidFill>
              <a:schemeClr val="tx1"/>
            </a:solidFill>
          </a:ln>
        </p:spPr>
        <p:txBody>
          <a:bodyPr wrap="square" lIns="91440" tIns="45720" rIns="91440" bIns="45720" anchor="t">
            <a:spAutoFit/>
          </a:bodyPr>
          <a:lstStyle/>
          <a:p>
            <a:pPr algn="ctr"/>
            <a:r>
              <a:rPr lang="en-GB" sz="2000" dirty="0"/>
              <a:t>Earthquakes are very unlikely to happen here in the UK and if we do have an earthquake it is likely to be very small- so small in fact you may not even notice it! Earthquakes however can have a huge impact on other people who live in places around the world where stronger earthquakes happen more often. People who live in these areas often prepare for earthquakes, if they know it is possible that it may happen near to them. </a:t>
            </a:r>
          </a:p>
          <a:p>
            <a:pPr algn="ctr"/>
            <a:endParaRPr lang="en-GB" sz="2000" dirty="0"/>
          </a:p>
          <a:p>
            <a:pPr algn="ctr"/>
            <a:r>
              <a:rPr lang="en-GB" sz="2000" dirty="0"/>
              <a:t>What you would you do to prepare for an earthquake? Talk to your adult and discuss way in which you could prepare for an earthquake. Here are some questions below to help you. </a:t>
            </a:r>
            <a:endParaRPr lang="en-GB" sz="2000">
              <a:cs typeface="Calibri"/>
            </a:endParaRPr>
          </a:p>
        </p:txBody>
      </p:sp>
      <p:sp>
        <p:nvSpPr>
          <p:cNvPr id="6" name="Thought Bubble: Cloud 5">
            <a:extLst>
              <a:ext uri="{FF2B5EF4-FFF2-40B4-BE49-F238E27FC236}">
                <a16:creationId xmlns:a16="http://schemas.microsoft.com/office/drawing/2014/main" id="{9247876F-D464-4D66-AEAF-B5472BF3758D}"/>
              </a:ext>
            </a:extLst>
          </p:cNvPr>
          <p:cNvSpPr/>
          <p:nvPr/>
        </p:nvSpPr>
        <p:spPr>
          <a:xfrm>
            <a:off x="450601" y="3293438"/>
            <a:ext cx="2856711" cy="1952780"/>
          </a:xfrm>
          <a:prstGeom prst="cloudCallou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GB" sz="1600"/>
              <a:t>Where would you go when the earthquake starts and why?</a:t>
            </a:r>
          </a:p>
        </p:txBody>
      </p:sp>
      <p:sp>
        <p:nvSpPr>
          <p:cNvPr id="7" name="Thought Bubble: Cloud 6">
            <a:extLst>
              <a:ext uri="{FF2B5EF4-FFF2-40B4-BE49-F238E27FC236}">
                <a16:creationId xmlns:a16="http://schemas.microsoft.com/office/drawing/2014/main" id="{6C3F9548-D942-4213-BF89-F48934D227D4}"/>
              </a:ext>
            </a:extLst>
          </p:cNvPr>
          <p:cNvSpPr/>
          <p:nvPr/>
        </p:nvSpPr>
        <p:spPr>
          <a:xfrm>
            <a:off x="4289062" y="3429000"/>
            <a:ext cx="2856711" cy="1952780"/>
          </a:xfrm>
          <a:prstGeom prst="cloudCallou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GB" sz="1600"/>
              <a:t>Where would be the safest place to go?</a:t>
            </a:r>
          </a:p>
        </p:txBody>
      </p:sp>
      <p:sp>
        <p:nvSpPr>
          <p:cNvPr id="8" name="Thought Bubble: Cloud 7">
            <a:extLst>
              <a:ext uri="{FF2B5EF4-FFF2-40B4-BE49-F238E27FC236}">
                <a16:creationId xmlns:a16="http://schemas.microsoft.com/office/drawing/2014/main" id="{43916EA2-F56F-4EF7-937E-2A90E6A430ED}"/>
              </a:ext>
            </a:extLst>
          </p:cNvPr>
          <p:cNvSpPr/>
          <p:nvPr/>
        </p:nvSpPr>
        <p:spPr>
          <a:xfrm>
            <a:off x="8490002" y="3429000"/>
            <a:ext cx="2856711" cy="1952780"/>
          </a:xfrm>
          <a:prstGeom prst="cloudCallou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GB" sz="1600"/>
              <a:t>What would you take with you?</a:t>
            </a:r>
          </a:p>
        </p:txBody>
      </p:sp>
    </p:spTree>
    <p:extLst>
      <p:ext uri="{BB962C8B-B14F-4D97-AF65-F5344CB8AC3E}">
        <p14:creationId xmlns:p14="http://schemas.microsoft.com/office/powerpoint/2010/main" val="1786244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0">
            <a:extLst>
              <a:ext uri="{FF2B5EF4-FFF2-40B4-BE49-F238E27FC236}">
                <a16:creationId xmlns:a16="http://schemas.microsoft.com/office/drawing/2014/main" id="{C15F6EC5-7AF4-4171-906E-D6A827735E44}"/>
              </a:ext>
            </a:extLst>
          </p:cNvPr>
          <p:cNvSpPr>
            <a:spLocks noGrp="1"/>
          </p:cNvSpPr>
          <p:nvPr>
            <p:ph type="title"/>
          </p:nvPr>
        </p:nvSpPr>
        <p:spPr>
          <a:xfrm>
            <a:off x="1985962" y="280643"/>
            <a:ext cx="8220075" cy="993775"/>
          </a:xfrm>
        </p:spPr>
        <p:txBody>
          <a:bodyPr/>
          <a:lstStyle/>
          <a:p>
            <a:pPr algn="ctr" eaLnBrk="1" hangingPunct="1"/>
            <a:r>
              <a:rPr lang="en-GB" altLang="en-US" sz="3600"/>
              <a:t>Preparing for an Earthquake</a:t>
            </a:r>
          </a:p>
        </p:txBody>
      </p:sp>
      <p:sp>
        <p:nvSpPr>
          <p:cNvPr id="5" name="Rectangle 4">
            <a:extLst>
              <a:ext uri="{FF2B5EF4-FFF2-40B4-BE49-F238E27FC236}">
                <a16:creationId xmlns:a16="http://schemas.microsoft.com/office/drawing/2014/main" id="{803A2D41-A282-4A03-AAF2-022430DE852E}"/>
              </a:ext>
            </a:extLst>
          </p:cNvPr>
          <p:cNvSpPr/>
          <p:nvPr/>
        </p:nvSpPr>
        <p:spPr>
          <a:xfrm>
            <a:off x="4657898" y="1250260"/>
            <a:ext cx="2557462" cy="48895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Aft>
                <a:spcPts val="0"/>
              </a:spcAft>
              <a:defRPr/>
            </a:pPr>
            <a:r>
              <a:rPr lang="en-GB" altLang="en-US">
                <a:solidFill>
                  <a:schemeClr val="tx1"/>
                </a:solidFill>
              </a:rPr>
              <a:t>Plan</a:t>
            </a:r>
          </a:p>
        </p:txBody>
      </p:sp>
      <p:sp>
        <p:nvSpPr>
          <p:cNvPr id="8" name="Rectangle 7">
            <a:extLst>
              <a:ext uri="{FF2B5EF4-FFF2-40B4-BE49-F238E27FC236}">
                <a16:creationId xmlns:a16="http://schemas.microsoft.com/office/drawing/2014/main" id="{DBB3C36D-7796-4FFA-873C-C6241DAF9DC8}"/>
              </a:ext>
            </a:extLst>
          </p:cNvPr>
          <p:cNvSpPr/>
          <p:nvPr/>
        </p:nvSpPr>
        <p:spPr>
          <a:xfrm>
            <a:off x="585943" y="1858479"/>
            <a:ext cx="10701371" cy="177261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spcAft>
                <a:spcPts val="0"/>
              </a:spcAft>
              <a:defRPr/>
            </a:pPr>
            <a:r>
              <a:rPr lang="en-GB" altLang="en-US" dirty="0">
                <a:solidFill>
                  <a:schemeClr val="tx1"/>
                </a:solidFill>
              </a:rPr>
              <a:t>People who live on or near tectonic plates at high risk of an earthquake will always have a plan! They would plan where they would go and have a bag packed ready to take with them.</a:t>
            </a:r>
          </a:p>
          <a:p>
            <a:pPr algn="ctr" eaLnBrk="1" fontAlgn="auto" hangingPunct="1">
              <a:spcAft>
                <a:spcPts val="0"/>
              </a:spcAft>
              <a:defRPr/>
            </a:pPr>
            <a:endParaRPr lang="en-GB" altLang="en-US">
              <a:solidFill>
                <a:schemeClr val="tx1"/>
              </a:solidFill>
            </a:endParaRPr>
          </a:p>
          <a:p>
            <a:pPr algn="ctr" eaLnBrk="1" fontAlgn="auto" hangingPunct="1">
              <a:spcAft>
                <a:spcPts val="0"/>
              </a:spcAft>
              <a:defRPr/>
            </a:pPr>
            <a:r>
              <a:rPr lang="en-GB" altLang="en-US" b="1" u="sng" dirty="0">
                <a:solidFill>
                  <a:schemeClr val="tx1"/>
                </a:solidFill>
              </a:rPr>
              <a:t>Your challenge is to find a bag and in it pack items from your house which you think would be useful and essential during an earthquake, if you had to leave your home to stay safe. Don’t forget, you will have to carry the bag so don’t pack too much as you may have to run fast!</a:t>
            </a:r>
            <a:endParaRPr lang="en-GB" altLang="en-US" b="1" u="sng" dirty="0">
              <a:solidFill>
                <a:schemeClr val="tx1"/>
              </a:solidFill>
              <a:cs typeface="Calibri"/>
            </a:endParaRPr>
          </a:p>
        </p:txBody>
      </p:sp>
      <p:pic>
        <p:nvPicPr>
          <p:cNvPr id="11266" name="Picture 2" descr="Printed Red Emergency Grab Bag Backpack Rucksack For Home, Office, School and Work">
            <a:extLst>
              <a:ext uri="{FF2B5EF4-FFF2-40B4-BE49-F238E27FC236}">
                <a16:creationId xmlns:a16="http://schemas.microsoft.com/office/drawing/2014/main" id="{2E8C0974-EBB3-4F93-AC2B-9F7418DCFE8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3547" y="3843496"/>
            <a:ext cx="2239203" cy="2868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5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515178" y="995474"/>
            <a:ext cx="6217920" cy="11049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noProof="0">
                <a:solidFill>
                  <a:prstClr val="white"/>
                </a:solidFill>
                <a:latin typeface="Calibri" panose="020F0502020204030204"/>
              </a:rPr>
              <a:t>  </a:t>
            </a:r>
            <a:r>
              <a:rPr lang="en-GB" sz="3200">
                <a:solidFill>
                  <a:schemeClr val="tx1"/>
                </a:solidFill>
                <a:latin typeface="Calibri" panose="020F0502020204030204"/>
              </a:rPr>
              <a:t>L.O. To make a weight-supporting bridge . </a:t>
            </a:r>
            <a:endParaRPr kumimoji="0" lang="en-GB" sz="36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11" name="Rectangle 10"/>
          <p:cNvSpPr/>
          <p:nvPr/>
        </p:nvSpPr>
        <p:spPr>
          <a:xfrm>
            <a:off x="141667" y="145653"/>
            <a:ext cx="2219325" cy="573518"/>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a:solidFill>
                  <a:schemeClr val="tx1"/>
                </a:solidFill>
                <a:latin typeface="Calibri" panose="020F0502020204030204"/>
              </a:rPr>
              <a:t>Date: 11/01/2021</a:t>
            </a:r>
            <a:endParaRPr kumimoji="0" lang="en-GB" sz="20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10" name="Rectangle 9"/>
          <p:cNvSpPr/>
          <p:nvPr/>
        </p:nvSpPr>
        <p:spPr>
          <a:xfrm>
            <a:off x="141667" y="5869477"/>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141666" y="2241376"/>
            <a:ext cx="11732281" cy="3347156"/>
          </a:xfrm>
        </p:spPr>
        <p:txBody>
          <a:bodyPr>
            <a:normAutofit/>
          </a:bodyPr>
          <a:lstStyle/>
          <a:p>
            <a:pPr marL="0" indent="0" algn="just">
              <a:buNone/>
            </a:pPr>
            <a:endParaRPr lang="en-GB"/>
          </a:p>
          <a:p>
            <a:pPr marL="0" indent="0" algn="just">
              <a:buNone/>
            </a:pPr>
            <a:r>
              <a:rPr lang="en-GB"/>
              <a:t>We hope you enjoyed last week’s task of building a tower! Can you remember what you did in order to make your tower strong and stable?</a:t>
            </a:r>
          </a:p>
          <a:p>
            <a:pPr marL="0" indent="0" algn="just">
              <a:buNone/>
            </a:pPr>
            <a:endParaRPr lang="en-GB"/>
          </a:p>
          <a:p>
            <a:pPr marL="0" indent="0" algn="just">
              <a:buNone/>
            </a:pPr>
            <a:r>
              <a:rPr lang="en-GB"/>
              <a:t>This week we are exploring bridges and the different structures used to build them in order to hold weight.</a:t>
            </a:r>
          </a:p>
          <a:p>
            <a:pPr marL="0" indent="0" algn="just">
              <a:buNone/>
            </a:pPr>
            <a:endParaRPr lang="en-GB"/>
          </a:p>
        </p:txBody>
      </p:sp>
      <p:pic>
        <p:nvPicPr>
          <p:cNvPr id="5" name="Picture 4"/>
          <p:cNvPicPr>
            <a:picLocks noChangeAspect="1"/>
          </p:cNvPicPr>
          <p:nvPr/>
        </p:nvPicPr>
        <p:blipFill>
          <a:blip r:embed="rId2"/>
          <a:stretch>
            <a:fillRect/>
          </a:stretch>
        </p:blipFill>
        <p:spPr>
          <a:xfrm>
            <a:off x="141667" y="995474"/>
            <a:ext cx="2219325" cy="11049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8" name="TextBox 7"/>
          <p:cNvSpPr txBox="1"/>
          <p:nvPr/>
        </p:nvSpPr>
        <p:spPr>
          <a:xfrm>
            <a:off x="998075" y="6031919"/>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D</a:t>
            </a:r>
            <a:r>
              <a:rPr lang="en-GB" sz="2400" err="1">
                <a:solidFill>
                  <a:prstClr val="black"/>
                </a:solidFill>
                <a:latin typeface="Calibri" panose="020F0502020204030204"/>
              </a:rPr>
              <a:t>esign</a:t>
            </a:r>
            <a:r>
              <a:rPr lang="en-GB" sz="2400">
                <a:solidFill>
                  <a:prstClr val="black"/>
                </a:solidFill>
                <a:latin typeface="Calibri" panose="020F0502020204030204"/>
              </a:rPr>
              <a:t> Technology</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5897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0">
            <a:extLst>
              <a:ext uri="{FF2B5EF4-FFF2-40B4-BE49-F238E27FC236}">
                <a16:creationId xmlns:a16="http://schemas.microsoft.com/office/drawing/2014/main" id="{C15F6EC5-7AF4-4171-906E-D6A827735E44}"/>
              </a:ext>
            </a:extLst>
          </p:cNvPr>
          <p:cNvSpPr>
            <a:spLocks noGrp="1"/>
          </p:cNvSpPr>
          <p:nvPr>
            <p:ph type="title"/>
          </p:nvPr>
        </p:nvSpPr>
        <p:spPr>
          <a:xfrm>
            <a:off x="1985962" y="148121"/>
            <a:ext cx="8220075" cy="993775"/>
          </a:xfrm>
        </p:spPr>
        <p:txBody>
          <a:bodyPr/>
          <a:lstStyle/>
          <a:p>
            <a:pPr algn="ctr" eaLnBrk="1" hangingPunct="1"/>
            <a:r>
              <a:rPr lang="en-GB" altLang="en-US" sz="3600"/>
              <a:t>Preparing for an Earthquake</a:t>
            </a:r>
          </a:p>
        </p:txBody>
      </p:sp>
      <p:sp>
        <p:nvSpPr>
          <p:cNvPr id="13" name="Rectangle 12">
            <a:extLst>
              <a:ext uri="{FF2B5EF4-FFF2-40B4-BE49-F238E27FC236}">
                <a16:creationId xmlns:a16="http://schemas.microsoft.com/office/drawing/2014/main" id="{9DE188F2-BFD9-49BC-9841-B57CFAD2D0E6}"/>
              </a:ext>
            </a:extLst>
          </p:cNvPr>
          <p:cNvSpPr/>
          <p:nvPr/>
        </p:nvSpPr>
        <p:spPr>
          <a:xfrm>
            <a:off x="1771649" y="961472"/>
            <a:ext cx="7974012" cy="6127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Aft>
                <a:spcPts val="0"/>
              </a:spcAft>
              <a:defRPr/>
            </a:pPr>
            <a:r>
              <a:rPr lang="en-GB" altLang="en-US">
                <a:solidFill>
                  <a:schemeClr val="tx1"/>
                </a:solidFill>
              </a:rPr>
              <a:t>What did you pack in your </a:t>
            </a:r>
            <a:r>
              <a:rPr lang="en-GB" altLang="en-US">
                <a:solidFill>
                  <a:sysClr val="windowText" lastClr="000000"/>
                </a:solidFill>
              </a:rPr>
              <a:t>emergency</a:t>
            </a:r>
            <a:r>
              <a:rPr lang="en-GB" altLang="en-US">
                <a:solidFill>
                  <a:schemeClr val="tx1"/>
                </a:solidFill>
              </a:rPr>
              <a:t> bag? Draw pictures or write the names of the items  you packed in the bag below</a:t>
            </a:r>
          </a:p>
        </p:txBody>
      </p:sp>
      <p:graphicFrame>
        <p:nvGraphicFramePr>
          <p:cNvPr id="20" name="Table 20">
            <a:extLst>
              <a:ext uri="{FF2B5EF4-FFF2-40B4-BE49-F238E27FC236}">
                <a16:creationId xmlns:a16="http://schemas.microsoft.com/office/drawing/2014/main" id="{A5AE85F0-A3C2-4BA8-B5F6-C7903EA2F7E9}"/>
              </a:ext>
            </a:extLst>
          </p:cNvPr>
          <p:cNvGraphicFramePr>
            <a:graphicFrameLocks noGrp="1"/>
          </p:cNvGraphicFramePr>
          <p:nvPr>
            <p:extLst>
              <p:ext uri="{D42A27DB-BD31-4B8C-83A1-F6EECF244321}">
                <p14:modId xmlns:p14="http://schemas.microsoft.com/office/powerpoint/2010/main" val="3098486073"/>
              </p:ext>
            </p:extLst>
          </p:nvPr>
        </p:nvGraphicFramePr>
        <p:xfrm>
          <a:off x="1404730" y="2067339"/>
          <a:ext cx="8918714" cy="4412974"/>
        </p:xfrm>
        <a:graphic>
          <a:graphicData uri="http://schemas.openxmlformats.org/drawingml/2006/table">
            <a:tbl>
              <a:tblPr firstRow="1" bandRow="1">
                <a:tableStyleId>{2D5ABB26-0587-4C30-8999-92F81FD0307C}</a:tableStyleId>
              </a:tblPr>
              <a:tblGrid>
                <a:gridCol w="2846716">
                  <a:extLst>
                    <a:ext uri="{9D8B030D-6E8A-4147-A177-3AD203B41FA5}">
                      <a16:colId xmlns:a16="http://schemas.microsoft.com/office/drawing/2014/main" val="1223708758"/>
                    </a:ext>
                  </a:extLst>
                </a:gridCol>
                <a:gridCol w="3160447">
                  <a:extLst>
                    <a:ext uri="{9D8B030D-6E8A-4147-A177-3AD203B41FA5}">
                      <a16:colId xmlns:a16="http://schemas.microsoft.com/office/drawing/2014/main" val="2440371207"/>
                    </a:ext>
                  </a:extLst>
                </a:gridCol>
                <a:gridCol w="2911551">
                  <a:extLst>
                    <a:ext uri="{9D8B030D-6E8A-4147-A177-3AD203B41FA5}">
                      <a16:colId xmlns:a16="http://schemas.microsoft.com/office/drawing/2014/main" val="3632660001"/>
                    </a:ext>
                  </a:extLst>
                </a:gridCol>
              </a:tblGrid>
              <a:tr h="1477739">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7413838"/>
                  </a:ext>
                </a:extLst>
              </a:tr>
              <a:tr h="1457496">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88289435"/>
                  </a:ext>
                </a:extLst>
              </a:tr>
              <a:tr h="1477739">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69488606"/>
                  </a:ext>
                </a:extLst>
              </a:tr>
            </a:tbl>
          </a:graphicData>
        </a:graphic>
      </p:graphicFrame>
    </p:spTree>
    <p:extLst>
      <p:ext uri="{BB962C8B-B14F-4D97-AF65-F5344CB8AC3E}">
        <p14:creationId xmlns:p14="http://schemas.microsoft.com/office/powerpoint/2010/main" val="286390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6FFF0E16-EE84-42A9-AF9A-E93226AEE23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1000" y="1763315"/>
            <a:ext cx="1098550" cy="271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09C90DB3-CDB2-4588-B29A-4FBAC40A959F}"/>
              </a:ext>
            </a:extLst>
          </p:cNvPr>
          <p:cNvSpPr/>
          <p:nvPr/>
        </p:nvSpPr>
        <p:spPr>
          <a:xfrm>
            <a:off x="1973263" y="377031"/>
            <a:ext cx="7974012" cy="612775"/>
          </a:xfrm>
          <a:prstGeom prst="rect">
            <a:avLst/>
          </a:prstGeom>
          <a:solidFill>
            <a:schemeClr val="accent5">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Aft>
                <a:spcPts val="0"/>
              </a:spcAft>
              <a:defRPr/>
            </a:pPr>
            <a:r>
              <a:rPr lang="en-GB" altLang="en-US">
                <a:solidFill>
                  <a:schemeClr val="tx1"/>
                </a:solidFill>
              </a:rPr>
              <a:t>No one can predict when an earthquake will occur. You need an emergency plan and an emergency survival kit. </a:t>
            </a:r>
          </a:p>
        </p:txBody>
      </p:sp>
      <p:sp>
        <p:nvSpPr>
          <p:cNvPr id="7" name="Rectangle 6">
            <a:extLst>
              <a:ext uri="{FF2B5EF4-FFF2-40B4-BE49-F238E27FC236}">
                <a16:creationId xmlns:a16="http://schemas.microsoft.com/office/drawing/2014/main" id="{81D9FA7F-6E6C-451B-8D62-87D3884AF903}"/>
              </a:ext>
            </a:extLst>
          </p:cNvPr>
          <p:cNvSpPr/>
          <p:nvPr/>
        </p:nvSpPr>
        <p:spPr>
          <a:xfrm>
            <a:off x="3849480" y="1356122"/>
            <a:ext cx="3743325" cy="48895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Aft>
                <a:spcPts val="0"/>
              </a:spcAft>
              <a:defRPr/>
            </a:pPr>
            <a:r>
              <a:rPr lang="en-GB" altLang="en-US">
                <a:solidFill>
                  <a:schemeClr val="tx1"/>
                </a:solidFill>
              </a:rPr>
              <a:t>Packing an Emergency Kit:</a:t>
            </a:r>
          </a:p>
        </p:txBody>
      </p:sp>
      <p:sp>
        <p:nvSpPr>
          <p:cNvPr id="8" name="Rectangle 7">
            <a:extLst>
              <a:ext uri="{FF2B5EF4-FFF2-40B4-BE49-F238E27FC236}">
                <a16:creationId xmlns:a16="http://schemas.microsoft.com/office/drawing/2014/main" id="{D8929A10-A9B9-4362-9B3D-C5C21A1790C9}"/>
              </a:ext>
            </a:extLst>
          </p:cNvPr>
          <p:cNvSpPr/>
          <p:nvPr/>
        </p:nvSpPr>
        <p:spPr>
          <a:xfrm>
            <a:off x="3849480" y="2056606"/>
            <a:ext cx="3743325" cy="242252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Aft>
                <a:spcPts val="0"/>
              </a:spcAft>
              <a:defRPr/>
            </a:pPr>
            <a:r>
              <a:rPr lang="en-GB" altLang="en-US">
                <a:solidFill>
                  <a:schemeClr val="tx1"/>
                </a:solidFill>
              </a:rPr>
              <a:t>Include the following items:</a:t>
            </a:r>
          </a:p>
          <a:p>
            <a:pPr marL="742950" lvl="1" indent="-285750" eaLnBrk="1" fontAlgn="auto" hangingPunct="1">
              <a:spcAft>
                <a:spcPts val="0"/>
              </a:spcAft>
              <a:buFont typeface="Arial" panose="020B0604020202020204" pitchFamily="34" charset="0"/>
              <a:buChar char="•"/>
              <a:defRPr/>
            </a:pPr>
            <a:r>
              <a:rPr lang="en-GB" altLang="en-US">
                <a:solidFill>
                  <a:schemeClr val="tx1"/>
                </a:solidFill>
              </a:rPr>
              <a:t>plenty of water;</a:t>
            </a:r>
          </a:p>
          <a:p>
            <a:pPr marL="742950" lvl="1" indent="-285750" eaLnBrk="1" fontAlgn="auto" hangingPunct="1">
              <a:spcAft>
                <a:spcPts val="0"/>
              </a:spcAft>
              <a:buFont typeface="Arial" panose="020B0604020202020204" pitchFamily="34" charset="0"/>
              <a:buChar char="•"/>
              <a:defRPr/>
            </a:pPr>
            <a:r>
              <a:rPr lang="en-GB" altLang="en-US">
                <a:solidFill>
                  <a:schemeClr val="tx1"/>
                </a:solidFill>
              </a:rPr>
              <a:t>a torch and spare batteries;</a:t>
            </a:r>
          </a:p>
          <a:p>
            <a:pPr marL="742950" lvl="1" indent="-285750" eaLnBrk="1" fontAlgn="auto" hangingPunct="1">
              <a:spcAft>
                <a:spcPts val="0"/>
              </a:spcAft>
              <a:buFont typeface="Arial" panose="020B0604020202020204" pitchFamily="34" charset="0"/>
              <a:buChar char="•"/>
              <a:defRPr/>
            </a:pPr>
            <a:r>
              <a:rPr lang="en-GB" altLang="en-US">
                <a:solidFill>
                  <a:schemeClr val="tx1"/>
                </a:solidFill>
              </a:rPr>
              <a:t>emergency whistles;</a:t>
            </a:r>
          </a:p>
          <a:p>
            <a:pPr marL="742950" lvl="1" indent="-285750" eaLnBrk="1" fontAlgn="auto" hangingPunct="1">
              <a:spcAft>
                <a:spcPts val="0"/>
              </a:spcAft>
              <a:buFont typeface="Arial" panose="020B0604020202020204" pitchFamily="34" charset="0"/>
              <a:buChar char="•"/>
              <a:defRPr/>
            </a:pPr>
            <a:r>
              <a:rPr lang="en-GB" altLang="en-US">
                <a:solidFill>
                  <a:schemeClr val="tx1"/>
                </a:solidFill>
              </a:rPr>
              <a:t>spare shoes and clothes;</a:t>
            </a:r>
          </a:p>
          <a:p>
            <a:pPr marL="742950" lvl="1" indent="-285750" eaLnBrk="1" fontAlgn="auto" hangingPunct="1">
              <a:spcAft>
                <a:spcPts val="0"/>
              </a:spcAft>
              <a:buFont typeface="Arial" panose="020B0604020202020204" pitchFamily="34" charset="0"/>
              <a:buChar char="•"/>
              <a:defRPr/>
            </a:pPr>
            <a:r>
              <a:rPr lang="en-GB" altLang="en-US">
                <a:solidFill>
                  <a:schemeClr val="tx1"/>
                </a:solidFill>
              </a:rPr>
              <a:t>a first aid kit;</a:t>
            </a:r>
          </a:p>
          <a:p>
            <a:pPr marL="742950" lvl="1" indent="-285750" eaLnBrk="1" fontAlgn="auto" hangingPunct="1">
              <a:spcAft>
                <a:spcPts val="0"/>
              </a:spcAft>
              <a:buFont typeface="Arial" panose="020B0604020202020204" pitchFamily="34" charset="0"/>
              <a:buChar char="•"/>
              <a:defRPr/>
            </a:pPr>
            <a:r>
              <a:rPr lang="en-GB" altLang="en-US">
                <a:solidFill>
                  <a:schemeClr val="tx1"/>
                </a:solidFill>
              </a:rPr>
              <a:t>a battery operated radio.</a:t>
            </a:r>
          </a:p>
        </p:txBody>
      </p:sp>
      <p:sp>
        <p:nvSpPr>
          <p:cNvPr id="9" name="Rectangle 8">
            <a:extLst>
              <a:ext uri="{FF2B5EF4-FFF2-40B4-BE49-F238E27FC236}">
                <a16:creationId xmlns:a16="http://schemas.microsoft.com/office/drawing/2014/main" id="{06D0253A-63E9-427B-B31C-7D1167AC1D12}"/>
              </a:ext>
            </a:extLst>
          </p:cNvPr>
          <p:cNvSpPr/>
          <p:nvPr/>
        </p:nvSpPr>
        <p:spPr>
          <a:xfrm>
            <a:off x="3849479" y="4722415"/>
            <a:ext cx="3743325" cy="7794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Aft>
                <a:spcPts val="0"/>
              </a:spcAft>
              <a:defRPr/>
            </a:pPr>
            <a:r>
              <a:rPr lang="en-GB" altLang="en-US">
                <a:solidFill>
                  <a:schemeClr val="tx1"/>
                </a:solidFill>
              </a:rPr>
              <a:t>Did you include any of these items in your emergency bag?</a:t>
            </a:r>
          </a:p>
        </p:txBody>
      </p:sp>
      <p:pic>
        <p:nvPicPr>
          <p:cNvPr id="10" name="Picture 10">
            <a:extLst>
              <a:ext uri="{FF2B5EF4-FFF2-40B4-BE49-F238E27FC236}">
                <a16:creationId xmlns:a16="http://schemas.microsoft.com/office/drawing/2014/main" id="{4EE330FF-01F0-4909-8F3B-BB5CF816F9A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7525" y="4867275"/>
            <a:ext cx="2354263"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a:extLst>
              <a:ext uri="{FF2B5EF4-FFF2-40B4-BE49-F238E27FC236}">
                <a16:creationId xmlns:a16="http://schemas.microsoft.com/office/drawing/2014/main" id="{294D894C-BE15-4348-B1DA-6C7F5EBDCEE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82904" y="3551514"/>
            <a:ext cx="2219325"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7440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0">
            <a:extLst>
              <a:ext uri="{FF2B5EF4-FFF2-40B4-BE49-F238E27FC236}">
                <a16:creationId xmlns:a16="http://schemas.microsoft.com/office/drawing/2014/main" id="{C15F6EC5-7AF4-4171-906E-D6A827735E44}"/>
              </a:ext>
            </a:extLst>
          </p:cNvPr>
          <p:cNvSpPr>
            <a:spLocks noGrp="1"/>
          </p:cNvSpPr>
          <p:nvPr>
            <p:ph type="title"/>
          </p:nvPr>
        </p:nvSpPr>
        <p:spPr>
          <a:xfrm>
            <a:off x="1985962" y="280643"/>
            <a:ext cx="8220075" cy="993775"/>
          </a:xfrm>
        </p:spPr>
        <p:txBody>
          <a:bodyPr/>
          <a:lstStyle/>
          <a:p>
            <a:pPr algn="ctr" eaLnBrk="1" hangingPunct="1"/>
            <a:r>
              <a:rPr lang="en-GB" altLang="en-US" sz="4000"/>
              <a:t>Preparing</a:t>
            </a:r>
            <a:r>
              <a:rPr lang="en-GB" altLang="en-US" sz="3600"/>
              <a:t> for an Earthquake</a:t>
            </a:r>
          </a:p>
        </p:txBody>
      </p:sp>
      <p:sp>
        <p:nvSpPr>
          <p:cNvPr id="6" name="Rectangle 5">
            <a:extLst>
              <a:ext uri="{FF2B5EF4-FFF2-40B4-BE49-F238E27FC236}">
                <a16:creationId xmlns:a16="http://schemas.microsoft.com/office/drawing/2014/main" id="{FD513FED-AD70-47FE-9381-7093582FB8E2}"/>
              </a:ext>
            </a:extLst>
          </p:cNvPr>
          <p:cNvSpPr/>
          <p:nvPr/>
        </p:nvSpPr>
        <p:spPr>
          <a:xfrm>
            <a:off x="4045847" y="1029943"/>
            <a:ext cx="4021933" cy="48895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Aft>
                <a:spcPts val="0"/>
              </a:spcAft>
              <a:defRPr/>
            </a:pPr>
            <a:r>
              <a:rPr lang="en-GB" altLang="en-US">
                <a:solidFill>
                  <a:schemeClr val="tx1"/>
                </a:solidFill>
              </a:rPr>
              <a:t>Practise and find somewhere safe!</a:t>
            </a:r>
          </a:p>
        </p:txBody>
      </p:sp>
      <p:sp>
        <p:nvSpPr>
          <p:cNvPr id="9" name="Rectangle 8">
            <a:extLst>
              <a:ext uri="{FF2B5EF4-FFF2-40B4-BE49-F238E27FC236}">
                <a16:creationId xmlns:a16="http://schemas.microsoft.com/office/drawing/2014/main" id="{5F2C7BFC-18DE-43BC-8363-7FB0F306F00E}"/>
              </a:ext>
            </a:extLst>
          </p:cNvPr>
          <p:cNvSpPr/>
          <p:nvPr/>
        </p:nvSpPr>
        <p:spPr>
          <a:xfrm>
            <a:off x="200074" y="1615075"/>
            <a:ext cx="5678455" cy="280317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Aft>
                <a:spcPts val="0"/>
              </a:spcAft>
              <a:defRPr/>
            </a:pPr>
            <a:r>
              <a:rPr lang="en-GB" altLang="en-US">
                <a:solidFill>
                  <a:schemeClr val="tx1"/>
                </a:solidFill>
              </a:rPr>
              <a:t>At school we practise our emergency fire alarm tests. </a:t>
            </a:r>
          </a:p>
          <a:p>
            <a:pPr algn="ctr" eaLnBrk="1" fontAlgn="auto" hangingPunct="1">
              <a:spcAft>
                <a:spcPts val="0"/>
              </a:spcAft>
              <a:defRPr/>
            </a:pPr>
            <a:r>
              <a:rPr lang="en-GB" altLang="en-US">
                <a:solidFill>
                  <a:schemeClr val="tx1"/>
                </a:solidFill>
              </a:rPr>
              <a:t>In countries where earthquakes are frequent, schools and homes would practice what to do in an earthquake too! </a:t>
            </a:r>
          </a:p>
          <a:p>
            <a:pPr algn="ctr" eaLnBrk="1" fontAlgn="auto" hangingPunct="1">
              <a:spcAft>
                <a:spcPts val="0"/>
              </a:spcAft>
              <a:defRPr/>
            </a:pPr>
            <a:endParaRPr lang="en-GB" altLang="en-US">
              <a:solidFill>
                <a:schemeClr val="tx1"/>
              </a:solidFill>
            </a:endParaRPr>
          </a:p>
          <a:p>
            <a:pPr algn="ctr" eaLnBrk="1" fontAlgn="auto" hangingPunct="1">
              <a:spcAft>
                <a:spcPts val="0"/>
              </a:spcAft>
              <a:defRPr/>
            </a:pPr>
            <a:r>
              <a:rPr lang="en-GB" altLang="en-US">
                <a:solidFill>
                  <a:schemeClr val="tx1"/>
                </a:solidFill>
              </a:rPr>
              <a:t>Remember:</a:t>
            </a:r>
          </a:p>
          <a:p>
            <a:pPr algn="ctr" eaLnBrk="1" fontAlgn="auto" hangingPunct="1">
              <a:spcAft>
                <a:spcPts val="0"/>
              </a:spcAft>
              <a:defRPr/>
            </a:pPr>
            <a:r>
              <a:rPr lang="en-GB" altLang="en-US">
                <a:solidFill>
                  <a:schemeClr val="tx1"/>
                </a:solidFill>
              </a:rPr>
              <a:t>COVER- find cover so that objects do not fall on you</a:t>
            </a:r>
          </a:p>
          <a:p>
            <a:pPr algn="ctr" eaLnBrk="1" fontAlgn="auto" hangingPunct="1">
              <a:spcAft>
                <a:spcPts val="0"/>
              </a:spcAft>
              <a:defRPr/>
            </a:pPr>
            <a:r>
              <a:rPr lang="en-GB" altLang="en-US">
                <a:solidFill>
                  <a:schemeClr val="tx1"/>
                </a:solidFill>
              </a:rPr>
              <a:t> DROP- get down low so that you do not fall over</a:t>
            </a:r>
          </a:p>
          <a:p>
            <a:pPr algn="ctr" eaLnBrk="1" fontAlgn="auto" hangingPunct="1">
              <a:spcAft>
                <a:spcPts val="0"/>
              </a:spcAft>
              <a:defRPr/>
            </a:pPr>
            <a:r>
              <a:rPr lang="en-GB" altLang="en-US">
                <a:solidFill>
                  <a:schemeClr val="tx1"/>
                </a:solidFill>
              </a:rPr>
              <a:t> HOLD- hold onto something strong and stable so that you don’t get thrown around!</a:t>
            </a:r>
          </a:p>
        </p:txBody>
      </p:sp>
      <p:sp>
        <p:nvSpPr>
          <p:cNvPr id="19" name="Rectangle 18">
            <a:extLst>
              <a:ext uri="{FF2B5EF4-FFF2-40B4-BE49-F238E27FC236}">
                <a16:creationId xmlns:a16="http://schemas.microsoft.com/office/drawing/2014/main" id="{588E5594-7643-4943-BF66-AAA3834937DD}"/>
              </a:ext>
            </a:extLst>
          </p:cNvPr>
          <p:cNvSpPr/>
          <p:nvPr/>
        </p:nvSpPr>
        <p:spPr>
          <a:xfrm>
            <a:off x="6151184" y="1615075"/>
            <a:ext cx="5678455" cy="280317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Aft>
                <a:spcPts val="0"/>
              </a:spcAft>
              <a:defRPr/>
            </a:pPr>
            <a:r>
              <a:rPr lang="en-GB" altLang="en-US" sz="2800" b="1" u="sng">
                <a:solidFill>
                  <a:schemeClr val="tx1"/>
                </a:solidFill>
              </a:rPr>
              <a:t>Challenge</a:t>
            </a:r>
          </a:p>
          <a:p>
            <a:pPr algn="ctr" eaLnBrk="1" fontAlgn="auto" hangingPunct="1">
              <a:spcAft>
                <a:spcPts val="0"/>
              </a:spcAft>
              <a:defRPr/>
            </a:pPr>
            <a:endParaRPr lang="en-GB" altLang="en-US" sz="2800" b="1" u="sng">
              <a:solidFill>
                <a:schemeClr val="tx1"/>
              </a:solidFill>
            </a:endParaRPr>
          </a:p>
          <a:p>
            <a:pPr algn="ctr" eaLnBrk="1" fontAlgn="auto" hangingPunct="1">
              <a:spcAft>
                <a:spcPts val="0"/>
              </a:spcAft>
              <a:defRPr/>
            </a:pPr>
            <a:r>
              <a:rPr lang="en-GB" altLang="en-US" sz="2800">
                <a:solidFill>
                  <a:schemeClr val="tx1"/>
                </a:solidFill>
              </a:rPr>
              <a:t>Can you practise this at home and video it or take photos?</a:t>
            </a:r>
          </a:p>
          <a:p>
            <a:pPr algn="ctr" eaLnBrk="1" fontAlgn="auto" hangingPunct="1">
              <a:spcAft>
                <a:spcPts val="0"/>
              </a:spcAft>
              <a:defRPr/>
            </a:pPr>
            <a:r>
              <a:rPr lang="en-GB" altLang="en-US" sz="2800">
                <a:solidFill>
                  <a:schemeClr val="tx1"/>
                </a:solidFill>
              </a:rPr>
              <a:t>We can’t wait to see some of your responses! </a:t>
            </a:r>
            <a:endParaRPr lang="en-GB" altLang="en-US" sz="2400">
              <a:solidFill>
                <a:schemeClr val="tx1"/>
              </a:solidFill>
            </a:endParaRPr>
          </a:p>
        </p:txBody>
      </p:sp>
      <p:pic>
        <p:nvPicPr>
          <p:cNvPr id="14338" name="Picture 2" descr="What Is the Safest Place During an Earthquake? - Jumpstart Blog">
            <a:extLst>
              <a:ext uri="{FF2B5EF4-FFF2-40B4-BE49-F238E27FC236}">
                <a16:creationId xmlns:a16="http://schemas.microsoft.com/office/drawing/2014/main" id="{B47687D1-3592-4773-832D-13867D709F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34589" y="4660761"/>
            <a:ext cx="3833191" cy="1916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30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D74F0-560C-45F9-9BFA-CF6FDB64CE3F}"/>
              </a:ext>
            </a:extLst>
          </p:cNvPr>
          <p:cNvSpPr>
            <a:spLocks noGrp="1"/>
          </p:cNvSpPr>
          <p:nvPr>
            <p:ph type="title"/>
          </p:nvPr>
        </p:nvSpPr>
        <p:spPr>
          <a:xfrm>
            <a:off x="56743" y="-761071"/>
            <a:ext cx="3200400" cy="2387600"/>
          </a:xfrm>
        </p:spPr>
        <p:txBody>
          <a:bodyPr vert="horz" lIns="91440" tIns="45720" rIns="91440" bIns="45720" rtlCol="0" anchor="b">
            <a:normAutofit/>
          </a:bodyPr>
          <a:lstStyle/>
          <a:p>
            <a:r>
              <a:rPr lang="en-US" sz="4800" b="1" u="sng" kern="1200">
                <a:solidFill>
                  <a:schemeClr val="tx1"/>
                </a:solidFill>
                <a:latin typeface="+mj-lt"/>
                <a:ea typeface="+mj-ea"/>
                <a:cs typeface="+mj-cs"/>
              </a:rPr>
              <a:t>Extra Challenge</a:t>
            </a:r>
            <a:r>
              <a:rPr lang="en-US" sz="4800" kern="1200">
                <a:solidFill>
                  <a:schemeClr val="tx1"/>
                </a:solidFill>
                <a:latin typeface="+mj-lt"/>
                <a:ea typeface="+mj-ea"/>
                <a:cs typeface="+mj-cs"/>
              </a:rPr>
              <a:t> </a:t>
            </a:r>
          </a:p>
        </p:txBody>
      </p:sp>
      <p:sp>
        <p:nvSpPr>
          <p:cNvPr id="5" name="TextBox 4">
            <a:extLst>
              <a:ext uri="{FF2B5EF4-FFF2-40B4-BE49-F238E27FC236}">
                <a16:creationId xmlns:a16="http://schemas.microsoft.com/office/drawing/2014/main" id="{422D65A2-CAFC-4E1B-A038-67D4747C592B}"/>
              </a:ext>
            </a:extLst>
          </p:cNvPr>
          <p:cNvSpPr txBox="1"/>
          <p:nvPr/>
        </p:nvSpPr>
        <p:spPr>
          <a:xfrm>
            <a:off x="143007" y="1718604"/>
            <a:ext cx="4293079" cy="167013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ts val="1000"/>
              </a:spcBef>
              <a:spcAft>
                <a:spcPts val="600"/>
              </a:spcAft>
            </a:pPr>
            <a:r>
              <a:rPr lang="en-US" sz="2000" kern="1200" dirty="0">
                <a:latin typeface="+mn-lt"/>
                <a:ea typeface="+mn-ea"/>
                <a:cs typeface="+mn-cs"/>
              </a:rPr>
              <a:t>When you are next playing on your computer games (when you aren't working hard on your schoolwork </a:t>
            </a:r>
            <a:r>
              <a:rPr lang="en-US" sz="2000" dirty="0"/>
              <a:t>of course</a:t>
            </a:r>
            <a:r>
              <a:rPr lang="en-US" sz="2000" kern="1200" dirty="0">
                <a:latin typeface="+mn-lt"/>
                <a:ea typeface="+mn-ea"/>
                <a:cs typeface="+mn-cs"/>
              </a:rPr>
              <a:t>!) Have a look for bridges in your games and see if you can identify what they are used for? If you are building one in a game, how have you made it strong and stable?</a:t>
            </a:r>
          </a:p>
          <a:p>
            <a:pPr>
              <a:lnSpc>
                <a:spcPct val="90000"/>
              </a:lnSpc>
              <a:spcBef>
                <a:spcPts val="1000"/>
              </a:spcBef>
              <a:spcAft>
                <a:spcPts val="600"/>
              </a:spcAft>
            </a:pPr>
            <a:r>
              <a:rPr lang="en-US" sz="2000" dirty="0">
                <a:cs typeface="Calibri"/>
              </a:rPr>
              <a:t>Here of a couple of online bridge building games for you to try, click on the links:</a:t>
            </a:r>
          </a:p>
          <a:p>
            <a:pPr>
              <a:lnSpc>
                <a:spcPct val="90000"/>
              </a:lnSpc>
              <a:spcBef>
                <a:spcPts val="1000"/>
              </a:spcBef>
              <a:spcAft>
                <a:spcPts val="600"/>
              </a:spcAft>
            </a:pPr>
            <a:r>
              <a:rPr lang="en-US" sz="2000" dirty="0">
                <a:ea typeface="+mn-lt"/>
                <a:cs typeface="+mn-lt"/>
                <a:hlinkClick r:id="rId2"/>
              </a:rPr>
              <a:t>Build the Bridge - Play it now at CoolmathGames.com</a:t>
            </a:r>
          </a:p>
          <a:p>
            <a:pPr>
              <a:lnSpc>
                <a:spcPct val="90000"/>
              </a:lnSpc>
              <a:spcBef>
                <a:spcPts val="1000"/>
              </a:spcBef>
              <a:spcAft>
                <a:spcPts val="600"/>
              </a:spcAft>
            </a:pPr>
            <a:r>
              <a:rPr lang="en-US" sz="2000" dirty="0">
                <a:ea typeface="+mn-lt"/>
                <a:cs typeface="+mn-lt"/>
                <a:hlinkClick r:id="rId3"/>
              </a:rPr>
              <a:t>Bridge Builder - Play Bridge Builder on Crazy Games</a:t>
            </a:r>
            <a:endParaRPr lang="en-US"/>
          </a:p>
          <a:p>
            <a:pPr>
              <a:lnSpc>
                <a:spcPct val="90000"/>
              </a:lnSpc>
              <a:spcBef>
                <a:spcPts val="1000"/>
              </a:spcBef>
              <a:spcAft>
                <a:spcPts val="600"/>
              </a:spcAft>
            </a:pPr>
            <a:endParaRPr lang="en-US" sz="2000" dirty="0">
              <a:cs typeface="Calibri"/>
            </a:endParaRPr>
          </a:p>
        </p:txBody>
      </p:sp>
      <p:sp>
        <p:nvSpPr>
          <p:cNvPr id="79" name="Rectangle 78">
            <a:extLst>
              <a:ext uri="{FF2B5EF4-FFF2-40B4-BE49-F238E27FC236}">
                <a16:creationId xmlns:a16="http://schemas.microsoft.com/office/drawing/2014/main" id="{7A7E6B6D-2F84-4166-9F4D-FFA0E08607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7233" y="-3491145"/>
            <a:ext cx="91440" cy="914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F540AD87-30B2-4359-A33A-86D9F59E37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3206" y="-3491145"/>
            <a:ext cx="91440" cy="914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D411CC74-416E-4F21-A559-C8B7905D9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7973" y="-3491145"/>
            <a:ext cx="91440" cy="914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1" descr="A picture containing grass, table, sitting, cake&#10;&#10;Description automatically generated">
            <a:extLst>
              <a:ext uri="{FF2B5EF4-FFF2-40B4-BE49-F238E27FC236}">
                <a16:creationId xmlns:a16="http://schemas.microsoft.com/office/drawing/2014/main" id="{D43B2945-E644-4A16-9E0E-317A0B0AE326}"/>
              </a:ext>
            </a:extLst>
          </p:cNvPr>
          <p:cNvPicPr>
            <a:picLocks noChangeAspect="1"/>
          </p:cNvPicPr>
          <p:nvPr/>
        </p:nvPicPr>
        <p:blipFill rotWithShape="1">
          <a:blip r:embed="rId4"/>
          <a:srcRect l="6381" r="-2" b="-2"/>
          <a:stretch/>
        </p:blipFill>
        <p:spPr>
          <a:xfrm>
            <a:off x="4653627" y="-1"/>
            <a:ext cx="3719750" cy="2225041"/>
          </a:xfrm>
          <a:prstGeom prst="rect">
            <a:avLst/>
          </a:prstGeom>
        </p:spPr>
      </p:pic>
      <p:pic>
        <p:nvPicPr>
          <p:cNvPr id="10" name="Picture 10" descr="A close up of a fireplace&#10;&#10;Description automatically generated">
            <a:extLst>
              <a:ext uri="{FF2B5EF4-FFF2-40B4-BE49-F238E27FC236}">
                <a16:creationId xmlns:a16="http://schemas.microsoft.com/office/drawing/2014/main" id="{134C990E-3D13-46B9-B9EA-4C5DF9A599D1}"/>
              </a:ext>
            </a:extLst>
          </p:cNvPr>
          <p:cNvPicPr>
            <a:picLocks noChangeAspect="1"/>
          </p:cNvPicPr>
          <p:nvPr/>
        </p:nvPicPr>
        <p:blipFill rotWithShape="1">
          <a:blip r:embed="rId5"/>
          <a:srcRect l="8115" r="-2" b="-2"/>
          <a:stretch/>
        </p:blipFill>
        <p:spPr>
          <a:xfrm>
            <a:off x="8464815" y="-16426"/>
            <a:ext cx="3719752" cy="2267032"/>
          </a:xfrm>
          <a:prstGeom prst="rect">
            <a:avLst/>
          </a:prstGeom>
        </p:spPr>
      </p:pic>
      <p:pic>
        <p:nvPicPr>
          <p:cNvPr id="8" name="Picture 8" descr="A picture containing tree, palm&#10;&#10;Description automatically generated">
            <a:extLst>
              <a:ext uri="{FF2B5EF4-FFF2-40B4-BE49-F238E27FC236}">
                <a16:creationId xmlns:a16="http://schemas.microsoft.com/office/drawing/2014/main" id="{6C8D8749-B98C-48FA-BC23-FD0B7A50FF2E}"/>
              </a:ext>
            </a:extLst>
          </p:cNvPr>
          <p:cNvPicPr>
            <a:picLocks noChangeAspect="1"/>
          </p:cNvPicPr>
          <p:nvPr/>
        </p:nvPicPr>
        <p:blipFill rotWithShape="1">
          <a:blip r:embed="rId6"/>
          <a:srcRect l="5264" r="-1" b="-1"/>
          <a:stretch/>
        </p:blipFill>
        <p:spPr>
          <a:xfrm>
            <a:off x="4653626" y="2316480"/>
            <a:ext cx="3719749" cy="2208616"/>
          </a:xfrm>
          <a:prstGeom prst="rect">
            <a:avLst/>
          </a:prstGeom>
        </p:spPr>
      </p:pic>
      <p:pic>
        <p:nvPicPr>
          <p:cNvPr id="9" name="Picture 9" descr="A large green field with trees in the background&#10;&#10;Description automatically generated">
            <a:extLst>
              <a:ext uri="{FF2B5EF4-FFF2-40B4-BE49-F238E27FC236}">
                <a16:creationId xmlns:a16="http://schemas.microsoft.com/office/drawing/2014/main" id="{125E4267-12ED-4D48-B6C5-80EB21D447BE}"/>
              </a:ext>
            </a:extLst>
          </p:cNvPr>
          <p:cNvPicPr>
            <a:picLocks noChangeAspect="1"/>
          </p:cNvPicPr>
          <p:nvPr/>
        </p:nvPicPr>
        <p:blipFill rotWithShape="1">
          <a:blip r:embed="rId7"/>
          <a:srcRect l="9185" r="3" b="3"/>
          <a:stretch/>
        </p:blipFill>
        <p:spPr>
          <a:xfrm>
            <a:off x="8464815" y="2316480"/>
            <a:ext cx="3719748" cy="2208617"/>
          </a:xfrm>
          <a:prstGeom prst="rect">
            <a:avLst/>
          </a:prstGeom>
        </p:spPr>
      </p:pic>
      <p:pic>
        <p:nvPicPr>
          <p:cNvPr id="6" name="Picture 6" descr="Graphical user interface, diagram&#10;&#10;Description automatically generated">
            <a:extLst>
              <a:ext uri="{FF2B5EF4-FFF2-40B4-BE49-F238E27FC236}">
                <a16:creationId xmlns:a16="http://schemas.microsoft.com/office/drawing/2014/main" id="{2C32AB03-2097-49D8-A5BC-6186E904AC84}"/>
              </a:ext>
            </a:extLst>
          </p:cNvPr>
          <p:cNvPicPr>
            <a:picLocks noChangeAspect="1"/>
          </p:cNvPicPr>
          <p:nvPr/>
        </p:nvPicPr>
        <p:blipFill rotWithShape="1">
          <a:blip r:embed="rId8"/>
          <a:srcRect t="30348" r="-2" b="784"/>
          <a:stretch/>
        </p:blipFill>
        <p:spPr>
          <a:xfrm>
            <a:off x="4653627" y="4616536"/>
            <a:ext cx="3719748" cy="2241464"/>
          </a:xfrm>
          <a:prstGeom prst="rect">
            <a:avLst/>
          </a:prstGeom>
        </p:spPr>
      </p:pic>
      <p:pic>
        <p:nvPicPr>
          <p:cNvPr id="7" name="Picture 7" descr="A close up of a garden&#10;&#10;Description automatically generated">
            <a:extLst>
              <a:ext uri="{FF2B5EF4-FFF2-40B4-BE49-F238E27FC236}">
                <a16:creationId xmlns:a16="http://schemas.microsoft.com/office/drawing/2014/main" id="{A9965934-FA89-4060-8B89-D01FFD392CD2}"/>
              </a:ext>
            </a:extLst>
          </p:cNvPr>
          <p:cNvPicPr>
            <a:picLocks noChangeAspect="1"/>
          </p:cNvPicPr>
          <p:nvPr/>
        </p:nvPicPr>
        <p:blipFill rotWithShape="1">
          <a:blip r:embed="rId9"/>
          <a:srcRect l="7445" r="-4" b="-4"/>
          <a:stretch/>
        </p:blipFill>
        <p:spPr>
          <a:xfrm>
            <a:off x="8464815" y="4607394"/>
            <a:ext cx="3719752" cy="2250607"/>
          </a:xfrm>
          <a:prstGeom prst="rect">
            <a:avLst/>
          </a:prstGeom>
        </p:spPr>
      </p:pic>
    </p:spTree>
    <p:extLst>
      <p:ext uri="{BB962C8B-B14F-4D97-AF65-F5344CB8AC3E}">
        <p14:creationId xmlns:p14="http://schemas.microsoft.com/office/powerpoint/2010/main" val="1399878177"/>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3D8E524-95FC-4D9D-9A84-F05C100C8A9B}"/>
              </a:ext>
            </a:extLst>
          </p:cNvPr>
          <p:cNvSpPr txBox="1"/>
          <p:nvPr/>
        </p:nvSpPr>
        <p:spPr>
          <a:xfrm>
            <a:off x="158830" y="-1087"/>
            <a:ext cx="4850491" cy="1938076"/>
          </a:xfrm>
          <a:prstGeom prst="rect">
            <a:avLst/>
          </a:prstGeom>
        </p:spPr>
        <p:txBody>
          <a:bodyPr vert="horz" lIns="91440" tIns="45720" rIns="91440" bIns="45720" rtlCol="0" anchor="ctr">
            <a:normAutofit fontScale="92500"/>
          </a:bodyPr>
          <a:lstStyle/>
          <a:p>
            <a:pPr fontAlgn="auto">
              <a:lnSpc>
                <a:spcPct val="90000"/>
              </a:lnSpc>
              <a:spcBef>
                <a:spcPct val="0"/>
              </a:spcBef>
              <a:spcAft>
                <a:spcPts val="600"/>
              </a:spcAft>
              <a:defRPr/>
            </a:pPr>
            <a:r>
              <a:rPr lang="en-US" altLang="en-US" sz="1600" kern="1200">
                <a:solidFill>
                  <a:schemeClr val="tx1"/>
                </a:solidFill>
                <a:latin typeface="+mj-lt"/>
                <a:ea typeface="+mj-ea"/>
                <a:cs typeface="+mj-cs"/>
              </a:rPr>
              <a:t>There are at least 10 other types of natural disasters which effect people around the world and some of them in the UK too. </a:t>
            </a:r>
          </a:p>
          <a:p>
            <a:pPr fontAlgn="auto">
              <a:lnSpc>
                <a:spcPct val="90000"/>
              </a:lnSpc>
              <a:spcBef>
                <a:spcPct val="0"/>
              </a:spcBef>
              <a:spcAft>
                <a:spcPts val="600"/>
              </a:spcAft>
              <a:defRPr/>
            </a:pPr>
            <a:r>
              <a:rPr lang="en-US" altLang="en-US" sz="1600" kern="1200">
                <a:solidFill>
                  <a:schemeClr val="tx1"/>
                </a:solidFill>
                <a:latin typeface="+mj-lt"/>
                <a:ea typeface="+mj-ea"/>
                <a:cs typeface="+mj-cs"/>
              </a:rPr>
              <a:t>We will be exploring each of these over the next few weeks. </a:t>
            </a:r>
          </a:p>
          <a:p>
            <a:pPr fontAlgn="auto">
              <a:lnSpc>
                <a:spcPct val="90000"/>
              </a:lnSpc>
              <a:spcBef>
                <a:spcPct val="0"/>
              </a:spcBef>
              <a:spcAft>
                <a:spcPts val="600"/>
              </a:spcAft>
              <a:defRPr/>
            </a:pPr>
            <a:r>
              <a:rPr lang="en-US" altLang="en-US" sz="1600" kern="1200">
                <a:solidFill>
                  <a:schemeClr val="tx1"/>
                </a:solidFill>
                <a:latin typeface="+mj-lt"/>
                <a:ea typeface="+mj-ea"/>
                <a:cs typeface="+mj-cs"/>
              </a:rPr>
              <a:t>Your final challenge today is to have a look online to see if you can find out the names of the other natural disasters we may be exploring soon. Write the names of them below.</a:t>
            </a:r>
          </a:p>
        </p:txBody>
      </p:sp>
      <p:sp>
        <p:nvSpPr>
          <p:cNvPr id="26" name="TextBox 25">
            <a:extLst>
              <a:ext uri="{FF2B5EF4-FFF2-40B4-BE49-F238E27FC236}">
                <a16:creationId xmlns:a16="http://schemas.microsoft.com/office/drawing/2014/main" id="{AC788275-87F4-4C06-AB12-55528C0FE3CC}"/>
              </a:ext>
            </a:extLst>
          </p:cNvPr>
          <p:cNvSpPr txBox="1"/>
          <p:nvPr/>
        </p:nvSpPr>
        <p:spPr>
          <a:xfrm>
            <a:off x="-10157" y="1793868"/>
            <a:ext cx="5641145" cy="5016758"/>
          </a:xfrm>
          <a:prstGeom prst="rect">
            <a:avLst/>
          </a:prstGeom>
          <a:solidFill>
            <a:schemeClr val="bg1"/>
          </a:solidFill>
        </p:spPr>
        <p:txBody>
          <a:bodyPr wrap="square">
            <a:spAutoFit/>
          </a:bodyPr>
          <a:lstStyle/>
          <a:p>
            <a:pPr eaLnBrk="1" fontAlgn="auto" hangingPunct="1">
              <a:spcAft>
                <a:spcPts val="0"/>
              </a:spcAft>
              <a:defRPr/>
            </a:pPr>
            <a:endParaRPr lang="en-GB" altLang="en-US" sz="1600">
              <a:solidFill>
                <a:schemeClr val="tx1"/>
              </a:solidFill>
            </a:endParaRPr>
          </a:p>
          <a:p>
            <a:pPr eaLnBrk="1" fontAlgn="auto" hangingPunct="1">
              <a:spcAft>
                <a:spcPts val="0"/>
              </a:spcAft>
              <a:defRPr/>
            </a:pPr>
            <a:r>
              <a:rPr lang="en-GB" altLang="en-US" sz="1600">
                <a:solidFill>
                  <a:schemeClr val="tx1"/>
                </a:solidFill>
              </a:rPr>
              <a:t>1)_________________________________________________</a:t>
            </a:r>
          </a:p>
          <a:p>
            <a:pPr eaLnBrk="1" fontAlgn="auto" hangingPunct="1">
              <a:spcAft>
                <a:spcPts val="0"/>
              </a:spcAft>
              <a:defRPr/>
            </a:pPr>
            <a:endParaRPr lang="en-GB" altLang="en-US" sz="1600">
              <a:solidFill>
                <a:schemeClr val="tx1"/>
              </a:solidFill>
            </a:endParaRPr>
          </a:p>
          <a:p>
            <a:pPr eaLnBrk="1" fontAlgn="auto" hangingPunct="1">
              <a:spcAft>
                <a:spcPts val="0"/>
              </a:spcAft>
              <a:defRPr/>
            </a:pPr>
            <a:r>
              <a:rPr lang="en-GB" altLang="en-US" sz="1600"/>
              <a:t>2)_________________________________________________</a:t>
            </a:r>
          </a:p>
          <a:p>
            <a:pPr eaLnBrk="1" fontAlgn="auto" hangingPunct="1">
              <a:spcAft>
                <a:spcPts val="0"/>
              </a:spcAft>
              <a:defRPr/>
            </a:pPr>
            <a:endParaRPr lang="en-GB" altLang="en-US" sz="1600"/>
          </a:p>
          <a:p>
            <a:pPr eaLnBrk="1" fontAlgn="auto" hangingPunct="1">
              <a:spcAft>
                <a:spcPts val="0"/>
              </a:spcAft>
              <a:defRPr/>
            </a:pPr>
            <a:r>
              <a:rPr lang="en-GB" altLang="en-US" sz="1600">
                <a:solidFill>
                  <a:schemeClr val="tx1"/>
                </a:solidFill>
              </a:rPr>
              <a:t>3)_________________________________________________</a:t>
            </a:r>
            <a:br>
              <a:rPr lang="en-GB" altLang="en-US" sz="1600">
                <a:solidFill>
                  <a:schemeClr val="tx1"/>
                </a:solidFill>
              </a:rPr>
            </a:br>
            <a:endParaRPr lang="en-GB" altLang="en-US" sz="1600">
              <a:solidFill>
                <a:schemeClr val="tx1"/>
              </a:solidFill>
            </a:endParaRPr>
          </a:p>
          <a:p>
            <a:pPr eaLnBrk="1" fontAlgn="auto" hangingPunct="1">
              <a:spcAft>
                <a:spcPts val="0"/>
              </a:spcAft>
              <a:defRPr/>
            </a:pPr>
            <a:r>
              <a:rPr lang="en-GB" altLang="en-US" sz="1600">
                <a:solidFill>
                  <a:schemeClr val="tx1"/>
                </a:solidFill>
              </a:rPr>
              <a:t>4)_________________________________________________</a:t>
            </a:r>
          </a:p>
          <a:p>
            <a:pPr eaLnBrk="1" fontAlgn="auto" hangingPunct="1">
              <a:spcAft>
                <a:spcPts val="0"/>
              </a:spcAft>
              <a:defRPr/>
            </a:pPr>
            <a:endParaRPr lang="en-GB" altLang="en-US" sz="1600">
              <a:solidFill>
                <a:schemeClr val="tx1"/>
              </a:solidFill>
            </a:endParaRPr>
          </a:p>
          <a:p>
            <a:pPr eaLnBrk="1" fontAlgn="auto" hangingPunct="1">
              <a:spcAft>
                <a:spcPts val="0"/>
              </a:spcAft>
              <a:defRPr/>
            </a:pPr>
            <a:r>
              <a:rPr lang="en-GB" altLang="en-US" sz="1600"/>
              <a:t>5)_________________________________________________</a:t>
            </a:r>
          </a:p>
          <a:p>
            <a:pPr eaLnBrk="1" fontAlgn="auto" hangingPunct="1">
              <a:spcAft>
                <a:spcPts val="0"/>
              </a:spcAft>
              <a:defRPr/>
            </a:pPr>
            <a:endParaRPr lang="en-GB" altLang="en-US" sz="1600">
              <a:solidFill>
                <a:schemeClr val="tx1"/>
              </a:solidFill>
            </a:endParaRPr>
          </a:p>
          <a:p>
            <a:pPr eaLnBrk="1" fontAlgn="auto" hangingPunct="1">
              <a:spcAft>
                <a:spcPts val="0"/>
              </a:spcAft>
              <a:defRPr/>
            </a:pPr>
            <a:r>
              <a:rPr lang="en-GB" altLang="en-US" sz="1600">
                <a:solidFill>
                  <a:schemeClr val="tx1"/>
                </a:solidFill>
              </a:rPr>
              <a:t>6)_________________________________________________</a:t>
            </a:r>
          </a:p>
          <a:p>
            <a:pPr eaLnBrk="1" fontAlgn="auto" hangingPunct="1">
              <a:spcAft>
                <a:spcPts val="0"/>
              </a:spcAft>
              <a:defRPr/>
            </a:pPr>
            <a:endParaRPr lang="en-GB" altLang="en-US" sz="1600"/>
          </a:p>
          <a:p>
            <a:pPr eaLnBrk="1" fontAlgn="auto" hangingPunct="1">
              <a:spcAft>
                <a:spcPts val="0"/>
              </a:spcAft>
              <a:defRPr/>
            </a:pPr>
            <a:r>
              <a:rPr lang="en-GB" altLang="en-US" sz="1600"/>
              <a:t>7)_________________________________________________</a:t>
            </a:r>
          </a:p>
          <a:p>
            <a:pPr eaLnBrk="1" fontAlgn="auto" hangingPunct="1">
              <a:spcAft>
                <a:spcPts val="0"/>
              </a:spcAft>
              <a:defRPr/>
            </a:pPr>
            <a:endParaRPr lang="en-GB" altLang="en-US" sz="1600">
              <a:solidFill>
                <a:schemeClr val="tx1"/>
              </a:solidFill>
            </a:endParaRPr>
          </a:p>
          <a:p>
            <a:pPr eaLnBrk="1" fontAlgn="auto" hangingPunct="1">
              <a:spcAft>
                <a:spcPts val="0"/>
              </a:spcAft>
              <a:defRPr/>
            </a:pPr>
            <a:r>
              <a:rPr lang="en-GB" altLang="en-US" sz="1600">
                <a:solidFill>
                  <a:schemeClr val="tx1"/>
                </a:solidFill>
              </a:rPr>
              <a:t>8)_________________________________________________</a:t>
            </a:r>
          </a:p>
          <a:p>
            <a:pPr eaLnBrk="1" fontAlgn="auto" hangingPunct="1">
              <a:spcAft>
                <a:spcPts val="0"/>
              </a:spcAft>
              <a:defRPr/>
            </a:pPr>
            <a:endParaRPr lang="en-GB" altLang="en-US" sz="1600"/>
          </a:p>
          <a:p>
            <a:pPr eaLnBrk="1" fontAlgn="auto" hangingPunct="1">
              <a:spcAft>
                <a:spcPts val="0"/>
              </a:spcAft>
              <a:defRPr/>
            </a:pPr>
            <a:r>
              <a:rPr lang="en-GB" altLang="en-US" sz="1600"/>
              <a:t>9)_________________________________________________</a:t>
            </a:r>
          </a:p>
          <a:p>
            <a:pPr eaLnBrk="1" fontAlgn="auto" hangingPunct="1">
              <a:spcAft>
                <a:spcPts val="0"/>
              </a:spcAft>
              <a:defRPr/>
            </a:pPr>
            <a:endParaRPr lang="en-GB" altLang="en-US" sz="1600">
              <a:solidFill>
                <a:schemeClr val="tx1"/>
              </a:solidFill>
            </a:endParaRPr>
          </a:p>
          <a:p>
            <a:pPr eaLnBrk="1" fontAlgn="auto" hangingPunct="1">
              <a:spcAft>
                <a:spcPts val="0"/>
              </a:spcAft>
              <a:defRPr/>
            </a:pPr>
            <a:r>
              <a:rPr lang="en-GB" altLang="en-US" sz="1600">
                <a:solidFill>
                  <a:schemeClr val="tx1"/>
                </a:solidFill>
              </a:rPr>
              <a:t>10)________________________________________________</a:t>
            </a:r>
          </a:p>
        </p:txBody>
      </p:sp>
      <p:pic>
        <p:nvPicPr>
          <p:cNvPr id="18" name="Picture 17">
            <a:extLst>
              <a:ext uri="{FF2B5EF4-FFF2-40B4-BE49-F238E27FC236}">
                <a16:creationId xmlns:a16="http://schemas.microsoft.com/office/drawing/2014/main" id="{B64DCCBC-21C6-40FE-92A4-D28B64C65FF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7788" r="-1" b="13937"/>
          <a:stretch/>
        </p:blipFill>
        <p:spPr>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17" name="Picture 16">
            <a:extLst>
              <a:ext uri="{FF2B5EF4-FFF2-40B4-BE49-F238E27FC236}">
                <a16:creationId xmlns:a16="http://schemas.microsoft.com/office/drawing/2014/main" id="{D7DF5BC1-A569-4441-9CDF-511A7D9A7E3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8132" r="-2" b="54578"/>
          <a:stretch/>
        </p:blipFill>
        <p:spPr>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Tree>
    <p:extLst>
      <p:ext uri="{BB962C8B-B14F-4D97-AF65-F5344CB8AC3E}">
        <p14:creationId xmlns:p14="http://schemas.microsoft.com/office/powerpoint/2010/main" val="953237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0796" y="2820246"/>
            <a:ext cx="7374410" cy="11049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dirty="0">
                <a:latin typeface="Calibri" panose="020F0502020204030204"/>
              </a:rPr>
              <a:t> </a:t>
            </a:r>
            <a:r>
              <a:rPr lang="en-GB" noProof="0" dirty="0">
                <a:latin typeface="Calibri" panose="020F0502020204030204"/>
              </a:rPr>
              <a:t> </a:t>
            </a:r>
            <a:r>
              <a:rPr lang="en-GB" sz="3200" dirty="0">
                <a:solidFill>
                  <a:schemeClr val="tx1"/>
                </a:solidFill>
                <a:latin typeface="Calibri" panose="020F0502020204030204"/>
              </a:rPr>
              <a:t>L.O. To identify different light sources.</a:t>
            </a:r>
            <a:endParaRPr lang="en-GB" sz="3600" b="0" i="0" u="none" strike="noStrike" kern="1200" cap="none" spc="0" normalizeH="0" baseline="0" noProof="0" dirty="0">
              <a:ln>
                <a:noFill/>
              </a:ln>
              <a:solidFill>
                <a:schemeClr val="tx1"/>
              </a:solidFill>
              <a:effectLst/>
              <a:uLnTx/>
              <a:uFillTx/>
              <a:latin typeface="Calibri" panose="020F0502020204030204"/>
              <a:cs typeface="Calibri"/>
            </a:endParaRPr>
          </a:p>
        </p:txBody>
      </p:sp>
      <p:sp>
        <p:nvSpPr>
          <p:cNvPr id="6" name="Rectangle 5"/>
          <p:cNvSpPr/>
          <p:nvPr/>
        </p:nvSpPr>
        <p:spPr>
          <a:xfrm>
            <a:off x="141667" y="228341"/>
            <a:ext cx="2219325" cy="573518"/>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a:solidFill>
                  <a:schemeClr val="tx1"/>
                </a:solidFill>
                <a:latin typeface="Calibri" panose="020F0502020204030204"/>
              </a:rPr>
              <a:t>Date: 16</a:t>
            </a:r>
            <a:r>
              <a:rPr lang="en-GB" noProof="0">
                <a:solidFill>
                  <a:schemeClr val="tx1"/>
                </a:solidFill>
                <a:latin typeface="Calibri" panose="020F0502020204030204"/>
              </a:rPr>
              <a:t>/01/21</a:t>
            </a:r>
            <a:endParaRPr kumimoji="0" lang="en-GB" sz="2000" b="0" i="0" u="none" strike="noStrike" kern="1200" cap="none" spc="0" normalizeH="0" baseline="0" noProof="0">
              <a:ln>
                <a:noFill/>
              </a:ln>
              <a:solidFill>
                <a:schemeClr val="tx1"/>
              </a:solidFill>
              <a:effectLst/>
              <a:uLnTx/>
              <a:uFillTx/>
              <a:latin typeface="Calibri" panose="020F0502020204030204"/>
              <a:ea typeface="+mn-ea"/>
              <a:cs typeface="+mn-cs"/>
            </a:endParaRPr>
          </a:p>
        </p:txBody>
      </p:sp>
      <p:pic>
        <p:nvPicPr>
          <p:cNvPr id="7" name="Picture 6"/>
          <p:cNvPicPr>
            <a:picLocks noChangeAspect="1"/>
          </p:cNvPicPr>
          <p:nvPr/>
        </p:nvPicPr>
        <p:blipFill>
          <a:blip r:embed="rId2"/>
          <a:stretch>
            <a:fillRect/>
          </a:stretch>
        </p:blipFill>
        <p:spPr>
          <a:xfrm>
            <a:off x="141666" y="2820246"/>
            <a:ext cx="2219325" cy="1104900"/>
          </a:xfrm>
          <a:prstGeom prst="rect">
            <a:avLst/>
          </a:prstGeom>
        </p:spPr>
      </p:pic>
      <p:sp>
        <p:nvSpPr>
          <p:cNvPr id="9" name="TextBox 8"/>
          <p:cNvSpPr txBox="1"/>
          <p:nvPr/>
        </p:nvSpPr>
        <p:spPr>
          <a:xfrm>
            <a:off x="145177" y="2100374"/>
            <a:ext cx="4375053" cy="1107996"/>
          </a:xfrm>
          <a:prstGeom prst="rect">
            <a:avLst/>
          </a:prstGeom>
          <a:noFill/>
        </p:spPr>
        <p:txBody>
          <a:bodyPr wrap="square" rtlCol="0">
            <a:spAutoFit/>
          </a:bodyPr>
          <a:lstStyle/>
          <a:p>
            <a:endParaRPr lang="en-GB" sz="2400"/>
          </a:p>
          <a:p>
            <a:endParaRPr lang="en-GB" sz="2400"/>
          </a:p>
          <a:p>
            <a:endParaRPr lang="en-GB"/>
          </a:p>
        </p:txBody>
      </p:sp>
      <p:sp>
        <p:nvSpPr>
          <p:cNvPr id="10" name="Rectangle 9"/>
          <p:cNvSpPr/>
          <p:nvPr/>
        </p:nvSpPr>
        <p:spPr>
          <a:xfrm>
            <a:off x="141667" y="5869477"/>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12" name="TextBox 11"/>
          <p:cNvSpPr txBox="1"/>
          <p:nvPr/>
        </p:nvSpPr>
        <p:spPr>
          <a:xfrm>
            <a:off x="878134"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a:ln>
                  <a:noFill/>
                </a:ln>
                <a:solidFill>
                  <a:prstClr val="black"/>
                </a:solidFill>
                <a:effectLst/>
                <a:uLnTx/>
                <a:uFillTx/>
                <a:latin typeface="Calibri" panose="020F0502020204030204"/>
                <a:ea typeface="+mn-ea"/>
                <a:cs typeface="+mn-cs"/>
              </a:rPr>
              <a:t>Science</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0234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984F46-BE6E-46FE-AFAE-1292FDC8A159}"/>
              </a:ext>
            </a:extLst>
          </p:cNvPr>
          <p:cNvSpPr>
            <a:spLocks noGrp="1"/>
          </p:cNvSpPr>
          <p:nvPr>
            <p:ph type="title"/>
          </p:nvPr>
        </p:nvSpPr>
        <p:spPr>
          <a:xfrm>
            <a:off x="575733" y="517952"/>
            <a:ext cx="5120561" cy="3007909"/>
          </a:xfrm>
        </p:spPr>
        <p:txBody>
          <a:bodyPr vert="horz" lIns="91440" tIns="45720" rIns="91440" bIns="45720" rtlCol="0" anchor="ctr">
            <a:normAutofit fontScale="90000"/>
          </a:bodyPr>
          <a:lstStyle/>
          <a:p>
            <a:r>
              <a:rPr lang="en-US" sz="2800" kern="1200" dirty="0">
                <a:latin typeface="+mj-lt"/>
                <a:ea typeface="+mj-ea"/>
                <a:cs typeface="+mj-cs"/>
              </a:rPr>
              <a:t>Close your eyes, what can you see? In </a:t>
            </a:r>
            <a:r>
              <a:rPr lang="en-US" sz="2800" dirty="0"/>
              <a:t>order for</a:t>
            </a:r>
            <a:r>
              <a:rPr lang="en-US" sz="2800" kern="1200" dirty="0">
                <a:latin typeface="+mj-lt"/>
                <a:ea typeface="+mj-ea"/>
                <a:cs typeface="+mj-cs"/>
              </a:rPr>
              <a:t> us to see the things around us we need two things; </a:t>
            </a:r>
            <a:r>
              <a:rPr lang="en-US" sz="2800" b="1" kern="1200" dirty="0">
                <a:latin typeface="+mj-lt"/>
                <a:ea typeface="+mj-ea"/>
                <a:cs typeface="+mj-cs"/>
              </a:rPr>
              <a:t>light</a:t>
            </a:r>
            <a:r>
              <a:rPr lang="en-US" sz="2800" kern="1200" dirty="0">
                <a:latin typeface="+mj-lt"/>
                <a:ea typeface="+mj-ea"/>
                <a:cs typeface="+mj-cs"/>
              </a:rPr>
              <a:t> and for nothing to be blocking</a:t>
            </a:r>
            <a:r>
              <a:rPr lang="en-US" sz="2800" dirty="0"/>
              <a:t> the light</a:t>
            </a:r>
            <a:r>
              <a:rPr lang="en-US" sz="2800" kern="1200" dirty="0">
                <a:latin typeface="+mj-lt"/>
                <a:ea typeface="+mj-ea"/>
                <a:cs typeface="+mj-cs"/>
              </a:rPr>
              <a:t> our vision such as an object or our </a:t>
            </a:r>
            <a:r>
              <a:rPr lang="en-US" sz="2800" dirty="0"/>
              <a:t>own eyelids</a:t>
            </a:r>
            <a:r>
              <a:rPr lang="en-US" sz="2800" kern="1200" dirty="0">
                <a:latin typeface="+mj-lt"/>
                <a:ea typeface="+mj-ea"/>
                <a:cs typeface="+mj-cs"/>
              </a:rPr>
              <a:t>. Have a look around your home and outside (with </a:t>
            </a:r>
            <a:r>
              <a:rPr lang="en-US" sz="2800" dirty="0"/>
              <a:t>an adult's </a:t>
            </a:r>
            <a:r>
              <a:rPr lang="en-US" sz="2800" kern="1200" dirty="0">
                <a:latin typeface="+mj-lt"/>
                <a:ea typeface="+mj-ea"/>
                <a:cs typeface="+mj-cs"/>
              </a:rPr>
              <a:t>permission!) How many sources of light can you find which help us to see?</a:t>
            </a:r>
          </a:p>
        </p:txBody>
      </p:sp>
      <p:sp>
        <p:nvSpPr>
          <p:cNvPr id="4" name="Title 1">
            <a:extLst>
              <a:ext uri="{FF2B5EF4-FFF2-40B4-BE49-F238E27FC236}">
                <a16:creationId xmlns:a16="http://schemas.microsoft.com/office/drawing/2014/main" id="{7F165BF4-6B8B-4402-BEC9-718CA1EC4A17}"/>
              </a:ext>
            </a:extLst>
          </p:cNvPr>
          <p:cNvSpPr txBox="1">
            <a:spLocks/>
          </p:cNvSpPr>
          <p:nvPr/>
        </p:nvSpPr>
        <p:spPr>
          <a:xfrm>
            <a:off x="182880" y="4055342"/>
            <a:ext cx="5705312" cy="3007909"/>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2400">
                <a:latin typeface="+mn-lt"/>
                <a:ea typeface="+mn-ea"/>
                <a:cs typeface="+mn-cs"/>
              </a:rPr>
              <a:t>Here are some examples in the photographs on this page. </a:t>
            </a:r>
          </a:p>
          <a:p>
            <a:pPr>
              <a:spcAft>
                <a:spcPts val="600"/>
              </a:spcAft>
            </a:pPr>
            <a:endParaRPr lang="en-US" sz="2400">
              <a:latin typeface="+mn-lt"/>
              <a:ea typeface="+mn-ea"/>
              <a:cs typeface="+mn-cs"/>
            </a:endParaRPr>
          </a:p>
          <a:p>
            <a:pPr>
              <a:spcAft>
                <a:spcPts val="600"/>
              </a:spcAft>
            </a:pPr>
            <a:r>
              <a:rPr lang="en-US" sz="2400" b="1" u="sng">
                <a:latin typeface="+mn-lt"/>
                <a:ea typeface="+mn-ea"/>
                <a:cs typeface="+mn-cs"/>
              </a:rPr>
              <a:t>Challenge:</a:t>
            </a:r>
            <a:r>
              <a:rPr lang="en-US" sz="2400">
                <a:latin typeface="+mn-lt"/>
                <a:ea typeface="+mn-ea"/>
                <a:cs typeface="+mn-cs"/>
              </a:rPr>
              <a:t> Can you add 5 of your own by writing the name of and drawing a picture of the light sources you find on the next page?</a:t>
            </a:r>
          </a:p>
        </p:txBody>
      </p:sp>
      <p:sp>
        <p:nvSpPr>
          <p:cNvPr id="75" name="Oval 74">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8434" name="Picture 2">
            <a:extLst>
              <a:ext uri="{FF2B5EF4-FFF2-40B4-BE49-F238E27FC236}">
                <a16:creationId xmlns:a16="http://schemas.microsoft.com/office/drawing/2014/main" id="{97A7C88B-FD88-4049-9F24-CEE1D3F9EA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3738"/>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77" name="Arc 76">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8436" name="Picture 4" descr="The moon and the stars | TeachingEnglish | British Council | BBC">
            <a:extLst>
              <a:ext uri="{FF2B5EF4-FFF2-40B4-BE49-F238E27FC236}">
                <a16:creationId xmlns:a16="http://schemas.microsoft.com/office/drawing/2014/main" id="{A0473948-D14A-4A44-8BD2-5B456858E2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1904" b="4"/>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234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DE188F2-BFD9-49BC-9841-B57CFAD2D0E6}"/>
              </a:ext>
            </a:extLst>
          </p:cNvPr>
          <p:cNvSpPr/>
          <p:nvPr/>
        </p:nvSpPr>
        <p:spPr>
          <a:xfrm>
            <a:off x="2039420" y="126585"/>
            <a:ext cx="7974012" cy="6127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spcAft>
                <a:spcPts val="0"/>
              </a:spcAft>
              <a:defRPr/>
            </a:pPr>
            <a:r>
              <a:rPr lang="en-GB" altLang="en-US" dirty="0">
                <a:solidFill>
                  <a:schemeClr val="tx1"/>
                </a:solidFill>
              </a:rPr>
              <a:t>What light sources did you find? Draw them in the boxes below and write their names.</a:t>
            </a:r>
          </a:p>
        </p:txBody>
      </p:sp>
      <p:graphicFrame>
        <p:nvGraphicFramePr>
          <p:cNvPr id="20" name="Table 20">
            <a:extLst>
              <a:ext uri="{FF2B5EF4-FFF2-40B4-BE49-F238E27FC236}">
                <a16:creationId xmlns:a16="http://schemas.microsoft.com/office/drawing/2014/main" id="{A5AE85F0-A3C2-4BA8-B5F6-C7903EA2F7E9}"/>
              </a:ext>
            </a:extLst>
          </p:cNvPr>
          <p:cNvGraphicFramePr>
            <a:graphicFrameLocks noGrp="1"/>
          </p:cNvGraphicFramePr>
          <p:nvPr>
            <p:extLst>
              <p:ext uri="{D42A27DB-BD31-4B8C-83A1-F6EECF244321}">
                <p14:modId xmlns:p14="http://schemas.microsoft.com/office/powerpoint/2010/main" val="2034955376"/>
              </p:ext>
            </p:extLst>
          </p:nvPr>
        </p:nvGraphicFramePr>
        <p:xfrm>
          <a:off x="460513" y="887895"/>
          <a:ext cx="11270974" cy="5843520"/>
        </p:xfrm>
        <a:graphic>
          <a:graphicData uri="http://schemas.openxmlformats.org/drawingml/2006/table">
            <a:tbl>
              <a:tblPr firstRow="1" bandRow="1">
                <a:tableStyleId>{2D5ABB26-0587-4C30-8999-92F81FD0307C}</a:tableStyleId>
              </a:tblPr>
              <a:tblGrid>
                <a:gridCol w="3597521">
                  <a:extLst>
                    <a:ext uri="{9D8B030D-6E8A-4147-A177-3AD203B41FA5}">
                      <a16:colId xmlns:a16="http://schemas.microsoft.com/office/drawing/2014/main" val="1223708758"/>
                    </a:ext>
                  </a:extLst>
                </a:gridCol>
                <a:gridCol w="3993997">
                  <a:extLst>
                    <a:ext uri="{9D8B030D-6E8A-4147-A177-3AD203B41FA5}">
                      <a16:colId xmlns:a16="http://schemas.microsoft.com/office/drawing/2014/main" val="2440371207"/>
                    </a:ext>
                  </a:extLst>
                </a:gridCol>
                <a:gridCol w="3679456">
                  <a:extLst>
                    <a:ext uri="{9D8B030D-6E8A-4147-A177-3AD203B41FA5}">
                      <a16:colId xmlns:a16="http://schemas.microsoft.com/office/drawing/2014/main" val="3632660001"/>
                    </a:ext>
                  </a:extLst>
                </a:gridCol>
              </a:tblGrid>
              <a:tr h="508669">
                <a:tc>
                  <a:txBody>
                    <a:bodyPr/>
                    <a:lstStyle/>
                    <a:p>
                      <a:r>
                        <a:rPr lang="en-GB"/>
                        <a:t>Lamp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7413838"/>
                  </a:ext>
                </a:extLst>
              </a:tr>
              <a:tr h="2148329">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9716611"/>
                  </a:ext>
                </a:extLst>
              </a:tr>
              <a:tr h="527526">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88289435"/>
                  </a:ext>
                </a:extLst>
              </a:tr>
              <a:tr h="2658996">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69488606"/>
                  </a:ext>
                </a:extLst>
              </a:tr>
            </a:tbl>
          </a:graphicData>
        </a:graphic>
      </p:graphicFrame>
      <p:pic>
        <p:nvPicPr>
          <p:cNvPr id="5" name="Picture 2">
            <a:extLst>
              <a:ext uri="{FF2B5EF4-FFF2-40B4-BE49-F238E27FC236}">
                <a16:creationId xmlns:a16="http://schemas.microsoft.com/office/drawing/2014/main" id="{734D47F0-1960-47E0-8CD9-3B284DCA68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3738"/>
          <a:stretch/>
        </p:blipFill>
        <p:spPr bwMode="auto">
          <a:xfrm>
            <a:off x="1445143" y="1857511"/>
            <a:ext cx="1188554" cy="11441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491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0796" y="2820246"/>
            <a:ext cx="7374410" cy="11049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dirty="0">
                <a:latin typeface="Calibri" panose="020F0502020204030204"/>
              </a:rPr>
              <a:t> </a:t>
            </a:r>
            <a:r>
              <a:rPr lang="en-GB" noProof="0" dirty="0">
                <a:latin typeface="Calibri" panose="020F0502020204030204"/>
              </a:rPr>
              <a:t> </a:t>
            </a:r>
            <a:r>
              <a:rPr lang="en-GB" sz="3200" dirty="0">
                <a:solidFill>
                  <a:schemeClr val="tx1"/>
                </a:solidFill>
                <a:latin typeface="Calibri" panose="020F0502020204030204"/>
              </a:rPr>
              <a:t>L.O. To identify parts of the eyeball.</a:t>
            </a:r>
            <a:endParaRPr lang="en-GB" sz="3600" b="0" i="0" u="none" strike="noStrike" kern="1200" cap="none" spc="0" normalizeH="0" baseline="0" noProof="0" dirty="0">
              <a:ln>
                <a:noFill/>
              </a:ln>
              <a:solidFill>
                <a:schemeClr val="tx1"/>
              </a:solidFill>
              <a:effectLst/>
              <a:uLnTx/>
              <a:uFillTx/>
              <a:latin typeface="Calibri" panose="020F0502020204030204"/>
              <a:cs typeface="Calibri"/>
            </a:endParaRPr>
          </a:p>
        </p:txBody>
      </p:sp>
      <p:sp>
        <p:nvSpPr>
          <p:cNvPr id="6" name="Rectangle 5"/>
          <p:cNvSpPr/>
          <p:nvPr/>
        </p:nvSpPr>
        <p:spPr>
          <a:xfrm>
            <a:off x="141667" y="228341"/>
            <a:ext cx="2219325" cy="573518"/>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a:solidFill>
                  <a:schemeClr val="tx1"/>
                </a:solidFill>
                <a:latin typeface="Calibri" panose="020F0502020204030204"/>
              </a:rPr>
              <a:t>Date: 16</a:t>
            </a:r>
            <a:r>
              <a:rPr lang="en-GB" noProof="0">
                <a:solidFill>
                  <a:schemeClr val="tx1"/>
                </a:solidFill>
                <a:latin typeface="Calibri" panose="020F0502020204030204"/>
              </a:rPr>
              <a:t>/01/21</a:t>
            </a:r>
            <a:endParaRPr kumimoji="0" lang="en-GB" sz="2000" b="0" i="0" u="none" strike="noStrike" kern="1200" cap="none" spc="0" normalizeH="0" baseline="0" noProof="0">
              <a:ln>
                <a:noFill/>
              </a:ln>
              <a:solidFill>
                <a:schemeClr val="tx1"/>
              </a:solidFill>
              <a:effectLst/>
              <a:uLnTx/>
              <a:uFillTx/>
              <a:latin typeface="Calibri" panose="020F0502020204030204"/>
              <a:ea typeface="+mn-ea"/>
              <a:cs typeface="+mn-cs"/>
            </a:endParaRPr>
          </a:p>
        </p:txBody>
      </p:sp>
      <p:pic>
        <p:nvPicPr>
          <p:cNvPr id="7" name="Picture 6"/>
          <p:cNvPicPr>
            <a:picLocks noChangeAspect="1"/>
          </p:cNvPicPr>
          <p:nvPr/>
        </p:nvPicPr>
        <p:blipFill>
          <a:blip r:embed="rId2"/>
          <a:stretch>
            <a:fillRect/>
          </a:stretch>
        </p:blipFill>
        <p:spPr>
          <a:xfrm>
            <a:off x="141666" y="2820246"/>
            <a:ext cx="2219325" cy="1104900"/>
          </a:xfrm>
          <a:prstGeom prst="rect">
            <a:avLst/>
          </a:prstGeom>
        </p:spPr>
      </p:pic>
      <p:sp>
        <p:nvSpPr>
          <p:cNvPr id="9" name="TextBox 8"/>
          <p:cNvSpPr txBox="1"/>
          <p:nvPr/>
        </p:nvSpPr>
        <p:spPr>
          <a:xfrm>
            <a:off x="145177" y="2100374"/>
            <a:ext cx="4375053" cy="1107996"/>
          </a:xfrm>
          <a:prstGeom prst="rect">
            <a:avLst/>
          </a:prstGeom>
          <a:noFill/>
        </p:spPr>
        <p:txBody>
          <a:bodyPr wrap="square" rtlCol="0">
            <a:spAutoFit/>
          </a:bodyPr>
          <a:lstStyle/>
          <a:p>
            <a:endParaRPr lang="en-GB" sz="2400"/>
          </a:p>
          <a:p>
            <a:endParaRPr lang="en-GB" sz="2400"/>
          </a:p>
          <a:p>
            <a:endParaRPr lang="en-GB"/>
          </a:p>
        </p:txBody>
      </p:sp>
      <p:sp>
        <p:nvSpPr>
          <p:cNvPr id="10" name="Rectangle 9"/>
          <p:cNvSpPr/>
          <p:nvPr/>
        </p:nvSpPr>
        <p:spPr>
          <a:xfrm>
            <a:off x="141667" y="5869477"/>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12" name="TextBox 11"/>
          <p:cNvSpPr txBox="1"/>
          <p:nvPr/>
        </p:nvSpPr>
        <p:spPr>
          <a:xfrm>
            <a:off x="878134"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a:ln>
                  <a:noFill/>
                </a:ln>
                <a:solidFill>
                  <a:prstClr val="black"/>
                </a:solidFill>
                <a:effectLst/>
                <a:uLnTx/>
                <a:uFillTx/>
                <a:latin typeface="Calibri" panose="020F0502020204030204"/>
                <a:ea typeface="+mn-ea"/>
                <a:cs typeface="+mn-cs"/>
              </a:rPr>
              <a:t>Science</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25151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D2E17-EA8C-4F94-ABFD-9B8AF9A76CDF}"/>
              </a:ext>
            </a:extLst>
          </p:cNvPr>
          <p:cNvSpPr>
            <a:spLocks noGrp="1"/>
          </p:cNvSpPr>
          <p:nvPr>
            <p:ph type="title"/>
          </p:nvPr>
        </p:nvSpPr>
        <p:spPr>
          <a:xfrm>
            <a:off x="838200" y="348872"/>
            <a:ext cx="10515600" cy="1325563"/>
          </a:xfrm>
        </p:spPr>
        <p:txBody>
          <a:bodyPr vert="horz" lIns="91440" tIns="45720" rIns="91440" bIns="45720" rtlCol="0" anchor="ctr">
            <a:noAutofit/>
          </a:bodyPr>
          <a:lstStyle/>
          <a:p>
            <a:pPr algn="ctr"/>
            <a:r>
              <a:rPr lang="en-GB" sz="2400" dirty="0">
                <a:cs typeface="Calibri Light"/>
              </a:rPr>
              <a:t>Once light hits an object, it travels back to the eye and allows us to see what we are looking at. The </a:t>
            </a:r>
            <a:r>
              <a:rPr lang="en-GB" sz="2400" b="1" dirty="0">
                <a:cs typeface="Calibri Light"/>
              </a:rPr>
              <a:t>pupil</a:t>
            </a:r>
            <a:r>
              <a:rPr lang="en-GB" sz="2400" dirty="0">
                <a:cs typeface="Calibri Light"/>
              </a:rPr>
              <a:t> lets in the light to the back of the eye, where it is turned into colour and fine-tuned by the </a:t>
            </a:r>
            <a:r>
              <a:rPr lang="en-GB" sz="2400" b="1" dirty="0">
                <a:cs typeface="Calibri Light"/>
              </a:rPr>
              <a:t>macula. </a:t>
            </a:r>
            <a:r>
              <a:rPr lang="en-GB" sz="2400" dirty="0">
                <a:cs typeface="Calibri Light"/>
              </a:rPr>
              <a:t>The </a:t>
            </a:r>
            <a:r>
              <a:rPr lang="en-GB" sz="2400" b="1" dirty="0">
                <a:cs typeface="Calibri Light"/>
              </a:rPr>
              <a:t>retina </a:t>
            </a:r>
            <a:r>
              <a:rPr lang="en-GB" sz="2400" dirty="0">
                <a:cs typeface="Calibri Light"/>
              </a:rPr>
              <a:t>then</a:t>
            </a:r>
            <a:r>
              <a:rPr lang="en-GB" sz="2400" b="1" dirty="0">
                <a:cs typeface="Calibri Light"/>
              </a:rPr>
              <a:t> </a:t>
            </a:r>
            <a:r>
              <a:rPr lang="en-GB" sz="2400" dirty="0">
                <a:cs typeface="Calibri Light"/>
              </a:rPr>
              <a:t>turns the light into a brain friendly message to the brain through the </a:t>
            </a:r>
            <a:r>
              <a:rPr lang="en-GB" sz="2400" b="1" dirty="0">
                <a:cs typeface="Calibri Light"/>
              </a:rPr>
              <a:t>optic nerve</a:t>
            </a:r>
            <a:r>
              <a:rPr lang="en-GB" sz="2400" dirty="0">
                <a:cs typeface="Calibri Light"/>
              </a:rPr>
              <a:t> to process the image of what we are looking at- aren't our eyes amazing!</a:t>
            </a:r>
          </a:p>
        </p:txBody>
      </p:sp>
      <p:pic>
        <p:nvPicPr>
          <p:cNvPr id="3" name="Picture 3" descr="Diagram&#10;&#10;Description automatically generated">
            <a:extLst>
              <a:ext uri="{FF2B5EF4-FFF2-40B4-BE49-F238E27FC236}">
                <a16:creationId xmlns:a16="http://schemas.microsoft.com/office/drawing/2014/main" id="{9003A26F-7B4B-4443-A714-99B847355E56}"/>
              </a:ext>
            </a:extLst>
          </p:cNvPr>
          <p:cNvPicPr>
            <a:picLocks noChangeAspect="1"/>
          </p:cNvPicPr>
          <p:nvPr/>
        </p:nvPicPr>
        <p:blipFill>
          <a:blip r:embed="rId2"/>
          <a:stretch>
            <a:fillRect/>
          </a:stretch>
        </p:blipFill>
        <p:spPr>
          <a:xfrm>
            <a:off x="3660475" y="2301815"/>
            <a:ext cx="4569124" cy="4166558"/>
          </a:xfrm>
          <a:prstGeom prst="rect">
            <a:avLst/>
          </a:prstGeom>
        </p:spPr>
      </p:pic>
      <p:sp>
        <p:nvSpPr>
          <p:cNvPr id="5" name="Arrow: Right 4">
            <a:extLst>
              <a:ext uri="{FF2B5EF4-FFF2-40B4-BE49-F238E27FC236}">
                <a16:creationId xmlns:a16="http://schemas.microsoft.com/office/drawing/2014/main" id="{A9A56324-21A9-4984-B9E3-49E8B8EF721D}"/>
              </a:ext>
            </a:extLst>
          </p:cNvPr>
          <p:cNvSpPr/>
          <p:nvPr/>
        </p:nvSpPr>
        <p:spPr>
          <a:xfrm>
            <a:off x="904501" y="4335974"/>
            <a:ext cx="6728602" cy="34505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BE3DE94-1628-440E-B509-0C925DC3B0EE}"/>
              </a:ext>
            </a:extLst>
          </p:cNvPr>
          <p:cNvSpPr txBox="1"/>
          <p:nvPr/>
        </p:nvSpPr>
        <p:spPr>
          <a:xfrm>
            <a:off x="898225" y="433441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Light </a:t>
            </a:r>
          </a:p>
        </p:txBody>
      </p:sp>
    </p:spTree>
    <p:extLst>
      <p:ext uri="{BB962C8B-B14F-4D97-AF65-F5344CB8AC3E}">
        <p14:creationId xmlns:p14="http://schemas.microsoft.com/office/powerpoint/2010/main" val="179542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hought Bubble: Cloud 26">
            <a:extLst>
              <a:ext uri="{FF2B5EF4-FFF2-40B4-BE49-F238E27FC236}">
                <a16:creationId xmlns:a16="http://schemas.microsoft.com/office/drawing/2014/main" id="{C122846A-13F5-415B-B3AE-5355DA4F7B17}"/>
              </a:ext>
            </a:extLst>
          </p:cNvPr>
          <p:cNvSpPr/>
          <p:nvPr/>
        </p:nvSpPr>
        <p:spPr>
          <a:xfrm>
            <a:off x="5580755" y="2944139"/>
            <a:ext cx="2973969" cy="1437037"/>
          </a:xfrm>
          <a:prstGeom prst="cloudCallou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28" name="Thought Bubble: Cloud 27">
            <a:extLst>
              <a:ext uri="{FF2B5EF4-FFF2-40B4-BE49-F238E27FC236}">
                <a16:creationId xmlns:a16="http://schemas.microsoft.com/office/drawing/2014/main" id="{3E00A886-2611-4F52-A72B-E981C19A5964}"/>
              </a:ext>
            </a:extLst>
          </p:cNvPr>
          <p:cNvSpPr/>
          <p:nvPr/>
        </p:nvSpPr>
        <p:spPr>
          <a:xfrm>
            <a:off x="8328007" y="4361315"/>
            <a:ext cx="2973969" cy="1437037"/>
          </a:xfrm>
          <a:prstGeom prst="cloudCallou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29" name="Thought Bubble: Cloud 28">
            <a:extLst>
              <a:ext uri="{FF2B5EF4-FFF2-40B4-BE49-F238E27FC236}">
                <a16:creationId xmlns:a16="http://schemas.microsoft.com/office/drawing/2014/main" id="{082AF1A9-FFD5-438F-AC25-1C9517DD593E}"/>
              </a:ext>
            </a:extLst>
          </p:cNvPr>
          <p:cNvSpPr/>
          <p:nvPr/>
        </p:nvSpPr>
        <p:spPr>
          <a:xfrm>
            <a:off x="2314807" y="4666314"/>
            <a:ext cx="2973969" cy="1437037"/>
          </a:xfrm>
          <a:prstGeom prst="cloudCallou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19" name="TextBox 18">
            <a:extLst>
              <a:ext uri="{FF2B5EF4-FFF2-40B4-BE49-F238E27FC236}">
                <a16:creationId xmlns:a16="http://schemas.microsoft.com/office/drawing/2014/main" id="{25E058D8-963F-4EE3-BEF1-830329BFDCBC}"/>
              </a:ext>
            </a:extLst>
          </p:cNvPr>
          <p:cNvSpPr txBox="1"/>
          <p:nvPr/>
        </p:nvSpPr>
        <p:spPr>
          <a:xfrm>
            <a:off x="322624" y="282391"/>
            <a:ext cx="11546751" cy="830997"/>
          </a:xfrm>
          <a:prstGeom prst="rect">
            <a:avLst/>
          </a:prstGeom>
          <a:solidFill>
            <a:schemeClr val="bg1"/>
          </a:solidFill>
        </p:spPr>
        <p:txBody>
          <a:bodyPr wrap="square" rtlCol="0">
            <a:spAutoFit/>
          </a:bodyPr>
          <a:lstStyle/>
          <a:p>
            <a:pPr algn="ctr"/>
            <a:r>
              <a:rPr lang="en-GB" sz="2400"/>
              <a:t>Around the world there are many different bridges in many different shapes and sizes. Each designed and built to do a specific job. </a:t>
            </a:r>
          </a:p>
        </p:txBody>
      </p:sp>
      <p:sp>
        <p:nvSpPr>
          <p:cNvPr id="21" name="TextBox 20">
            <a:extLst>
              <a:ext uri="{FF2B5EF4-FFF2-40B4-BE49-F238E27FC236}">
                <a16:creationId xmlns:a16="http://schemas.microsoft.com/office/drawing/2014/main" id="{8192A6B6-E5C7-4A4F-9954-ED879E83857F}"/>
              </a:ext>
            </a:extLst>
          </p:cNvPr>
          <p:cNvSpPr txBox="1"/>
          <p:nvPr/>
        </p:nvSpPr>
        <p:spPr>
          <a:xfrm>
            <a:off x="1117754" y="1359861"/>
            <a:ext cx="9430976" cy="369332"/>
          </a:xfrm>
          <a:prstGeom prst="rect">
            <a:avLst/>
          </a:prstGeom>
          <a:solidFill>
            <a:schemeClr val="bg1"/>
          </a:solidFill>
          <a:ln w="6350">
            <a:solidFill>
              <a:schemeClr val="tx1"/>
            </a:solidFill>
          </a:ln>
        </p:spPr>
        <p:txBody>
          <a:bodyPr wrap="square">
            <a:spAutoFit/>
          </a:bodyPr>
          <a:lstStyle/>
          <a:p>
            <a:r>
              <a:rPr lang="en-GB" sz="1800"/>
              <a:t>Can you think of any bridges that you have seen, or may have even been over, near your home ?</a:t>
            </a:r>
            <a:endParaRPr lang="en-GB"/>
          </a:p>
        </p:txBody>
      </p:sp>
      <p:sp>
        <p:nvSpPr>
          <p:cNvPr id="22" name="TextBox 21">
            <a:extLst>
              <a:ext uri="{FF2B5EF4-FFF2-40B4-BE49-F238E27FC236}">
                <a16:creationId xmlns:a16="http://schemas.microsoft.com/office/drawing/2014/main" id="{C519A4B3-A56D-4F38-99EE-9900C5B154F6}"/>
              </a:ext>
            </a:extLst>
          </p:cNvPr>
          <p:cNvSpPr txBox="1"/>
          <p:nvPr/>
        </p:nvSpPr>
        <p:spPr>
          <a:xfrm>
            <a:off x="2580976" y="1975666"/>
            <a:ext cx="6504532" cy="646331"/>
          </a:xfrm>
          <a:prstGeom prst="rect">
            <a:avLst/>
          </a:prstGeom>
          <a:solidFill>
            <a:schemeClr val="bg1"/>
          </a:solidFill>
          <a:ln w="6350">
            <a:solidFill>
              <a:schemeClr val="tx1"/>
            </a:solidFill>
          </a:ln>
        </p:spPr>
        <p:txBody>
          <a:bodyPr wrap="square">
            <a:spAutoFit/>
          </a:bodyPr>
          <a:lstStyle/>
          <a:p>
            <a:pPr algn="ctr"/>
            <a:r>
              <a:rPr lang="en-GB"/>
              <a:t>Answer the questions below about the bridges you have seen and discuss your answers with your adult at home.</a:t>
            </a:r>
          </a:p>
        </p:txBody>
      </p:sp>
      <p:sp>
        <p:nvSpPr>
          <p:cNvPr id="3" name="Thought Bubble: Cloud 2">
            <a:extLst>
              <a:ext uri="{FF2B5EF4-FFF2-40B4-BE49-F238E27FC236}">
                <a16:creationId xmlns:a16="http://schemas.microsoft.com/office/drawing/2014/main" id="{D0DD32B4-4F88-408B-8252-15778F8643D3}"/>
              </a:ext>
            </a:extLst>
          </p:cNvPr>
          <p:cNvSpPr/>
          <p:nvPr/>
        </p:nvSpPr>
        <p:spPr>
          <a:xfrm>
            <a:off x="146064" y="3020953"/>
            <a:ext cx="2973969" cy="1437037"/>
          </a:xfrm>
          <a:prstGeom prst="cloudCallou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23" name="TextBox 22">
            <a:extLst>
              <a:ext uri="{FF2B5EF4-FFF2-40B4-BE49-F238E27FC236}">
                <a16:creationId xmlns:a16="http://schemas.microsoft.com/office/drawing/2014/main" id="{B4A7FCCB-A13A-471A-9E3F-F6897122430E}"/>
              </a:ext>
            </a:extLst>
          </p:cNvPr>
          <p:cNvSpPr txBox="1"/>
          <p:nvPr/>
        </p:nvSpPr>
        <p:spPr>
          <a:xfrm>
            <a:off x="372781" y="3429000"/>
            <a:ext cx="2520533" cy="646331"/>
          </a:xfrm>
          <a:prstGeom prst="rect">
            <a:avLst/>
          </a:prstGeom>
          <a:noFill/>
          <a:ln w="28575">
            <a:noFill/>
          </a:ln>
        </p:spPr>
        <p:txBody>
          <a:bodyPr wrap="square">
            <a:spAutoFit/>
          </a:bodyPr>
          <a:lstStyle/>
          <a:p>
            <a:pPr algn="ctr"/>
            <a:r>
              <a:rPr lang="en-GB"/>
              <a:t>Were they big or small bridges?</a:t>
            </a:r>
          </a:p>
        </p:txBody>
      </p:sp>
      <p:sp>
        <p:nvSpPr>
          <p:cNvPr id="24" name="TextBox 23">
            <a:extLst>
              <a:ext uri="{FF2B5EF4-FFF2-40B4-BE49-F238E27FC236}">
                <a16:creationId xmlns:a16="http://schemas.microsoft.com/office/drawing/2014/main" id="{7E4919BC-C267-4EC1-B89D-D21C1EBCF82D}"/>
              </a:ext>
            </a:extLst>
          </p:cNvPr>
          <p:cNvSpPr txBox="1"/>
          <p:nvPr/>
        </p:nvSpPr>
        <p:spPr>
          <a:xfrm>
            <a:off x="2528619" y="4997441"/>
            <a:ext cx="2520533" cy="923330"/>
          </a:xfrm>
          <a:prstGeom prst="rect">
            <a:avLst/>
          </a:prstGeom>
          <a:noFill/>
          <a:ln w="28575">
            <a:noFill/>
          </a:ln>
        </p:spPr>
        <p:txBody>
          <a:bodyPr wrap="square">
            <a:spAutoFit/>
          </a:bodyPr>
          <a:lstStyle/>
          <a:p>
            <a:pPr algn="ctr"/>
            <a:r>
              <a:rPr lang="en-GB"/>
              <a:t>What do you think the bridges were made from?</a:t>
            </a:r>
          </a:p>
        </p:txBody>
      </p:sp>
      <p:sp>
        <p:nvSpPr>
          <p:cNvPr id="25" name="TextBox 24">
            <a:extLst>
              <a:ext uri="{FF2B5EF4-FFF2-40B4-BE49-F238E27FC236}">
                <a16:creationId xmlns:a16="http://schemas.microsoft.com/office/drawing/2014/main" id="{4F834793-A9E1-4C07-BC55-B1E4FB0883A3}"/>
              </a:ext>
            </a:extLst>
          </p:cNvPr>
          <p:cNvSpPr txBox="1"/>
          <p:nvPr/>
        </p:nvSpPr>
        <p:spPr>
          <a:xfrm>
            <a:off x="5833242" y="3320990"/>
            <a:ext cx="2520533" cy="646331"/>
          </a:xfrm>
          <a:prstGeom prst="rect">
            <a:avLst/>
          </a:prstGeom>
          <a:noFill/>
          <a:ln w="28575">
            <a:noFill/>
          </a:ln>
        </p:spPr>
        <p:txBody>
          <a:bodyPr wrap="square">
            <a:spAutoFit/>
          </a:bodyPr>
          <a:lstStyle/>
          <a:p>
            <a:pPr algn="ctr"/>
            <a:r>
              <a:rPr lang="en-GB"/>
              <a:t>What were the bridges used for?</a:t>
            </a:r>
          </a:p>
        </p:txBody>
      </p:sp>
      <p:sp>
        <p:nvSpPr>
          <p:cNvPr id="26" name="TextBox 25">
            <a:extLst>
              <a:ext uri="{FF2B5EF4-FFF2-40B4-BE49-F238E27FC236}">
                <a16:creationId xmlns:a16="http://schemas.microsoft.com/office/drawing/2014/main" id="{D1537739-843D-420D-A489-2F308EBD3B5F}"/>
              </a:ext>
            </a:extLst>
          </p:cNvPr>
          <p:cNvSpPr txBox="1"/>
          <p:nvPr/>
        </p:nvSpPr>
        <p:spPr>
          <a:xfrm>
            <a:off x="8554724" y="4618168"/>
            <a:ext cx="2520533" cy="923330"/>
          </a:xfrm>
          <a:prstGeom prst="rect">
            <a:avLst/>
          </a:prstGeom>
          <a:noFill/>
          <a:ln w="28575">
            <a:noFill/>
          </a:ln>
        </p:spPr>
        <p:txBody>
          <a:bodyPr wrap="square">
            <a:spAutoFit/>
          </a:bodyPr>
          <a:lstStyle/>
          <a:p>
            <a:pPr algn="ctr"/>
            <a:r>
              <a:rPr lang="en-GB"/>
              <a:t>What shapes could you see on parts of the bridges?</a:t>
            </a:r>
          </a:p>
        </p:txBody>
      </p:sp>
    </p:spTree>
    <p:extLst>
      <p:ext uri="{BB962C8B-B14F-4D97-AF65-F5344CB8AC3E}">
        <p14:creationId xmlns:p14="http://schemas.microsoft.com/office/powerpoint/2010/main" val="10340473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66A575-7835-4400-BEDE-89F2EF034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ED2E17-EA8C-4F94-ABFD-9B8AF9A76CDF}"/>
              </a:ext>
            </a:extLst>
          </p:cNvPr>
          <p:cNvSpPr>
            <a:spLocks noGrp="1"/>
          </p:cNvSpPr>
          <p:nvPr>
            <p:ph type="title"/>
          </p:nvPr>
        </p:nvSpPr>
        <p:spPr>
          <a:xfrm>
            <a:off x="477856" y="-1530902"/>
            <a:ext cx="4225290" cy="5607570"/>
          </a:xfrm>
        </p:spPr>
        <p:txBody>
          <a:bodyPr vert="horz" lIns="91440" tIns="45720" rIns="91440" bIns="45720" rtlCol="0" anchor="ctr">
            <a:normAutofit/>
          </a:bodyPr>
          <a:lstStyle/>
          <a:p>
            <a:pPr algn="ctr"/>
            <a:r>
              <a:rPr lang="en-US" sz="2400" b="1" dirty="0"/>
              <a:t>Challenge:</a:t>
            </a:r>
            <a:r>
              <a:rPr lang="en-US" sz="2400" dirty="0"/>
              <a:t> Without looking at the last page, can you label the eyeball diagram below using the words around the picture. Write the word in the correct place to label the diagram or cut and stick them.</a:t>
            </a:r>
          </a:p>
        </p:txBody>
      </p:sp>
      <p:pic>
        <p:nvPicPr>
          <p:cNvPr id="3" name="Picture 3" descr="Diagram&#10;&#10;Description automatically generated">
            <a:extLst>
              <a:ext uri="{FF2B5EF4-FFF2-40B4-BE49-F238E27FC236}">
                <a16:creationId xmlns:a16="http://schemas.microsoft.com/office/drawing/2014/main" id="{9003A26F-7B4B-4443-A714-99B847355E56}"/>
              </a:ext>
            </a:extLst>
          </p:cNvPr>
          <p:cNvPicPr>
            <a:picLocks noChangeAspect="1"/>
          </p:cNvPicPr>
          <p:nvPr/>
        </p:nvPicPr>
        <p:blipFill rotWithShape="1">
          <a:blip r:embed="rId2"/>
          <a:srcRect l="323" r="1816"/>
          <a:stretch/>
        </p:blipFill>
        <p:spPr>
          <a:xfrm>
            <a:off x="5420265" y="36231"/>
            <a:ext cx="6552148" cy="6815268"/>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650EAF25-01EB-4FD7-AC78-15AACDC970AC}"/>
                  </a:ext>
                </a:extLst>
              </p14:cNvPr>
              <p14:cNvContentPartPr/>
              <p14:nvPr/>
            </p14:nvContentPartPr>
            <p14:xfrm>
              <a:off x="10375733" y="6685021"/>
              <a:ext cx="9525" cy="9525"/>
            </p14:xfrm>
          </p:contentPart>
        </mc:Choice>
        <mc:Fallback xmlns="">
          <p:pic>
            <p:nvPicPr>
              <p:cNvPr id="4" name="Ink 3">
                <a:extLst>
                  <a:ext uri="{FF2B5EF4-FFF2-40B4-BE49-F238E27FC236}">
                    <a16:creationId xmlns:a16="http://schemas.microsoft.com/office/drawing/2014/main" id="{650EAF25-01EB-4FD7-AC78-15AACDC970AC}"/>
                  </a:ext>
                </a:extLst>
              </p:cNvPr>
              <p:cNvPicPr/>
              <p:nvPr/>
            </p:nvPicPr>
            <p:blipFill>
              <a:blip r:embed="rId4"/>
              <a:stretch>
                <a:fillRect/>
              </a:stretch>
            </p:blipFill>
            <p:spPr>
              <a:xfrm>
                <a:off x="9909008" y="6208771"/>
                <a:ext cx="952500" cy="9525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F462445F-5046-4D9E-A0FD-745FB0B775C3}"/>
                  </a:ext>
                </a:extLst>
              </p14:cNvPr>
              <p14:cNvContentPartPr/>
              <p14:nvPr/>
            </p14:nvContentPartPr>
            <p14:xfrm>
              <a:off x="10052064" y="6653838"/>
              <a:ext cx="838200" cy="104774"/>
            </p14:xfrm>
          </p:contentPart>
        </mc:Choice>
        <mc:Fallback xmlns="">
          <p:pic>
            <p:nvPicPr>
              <p:cNvPr id="7" name="Ink 6">
                <a:extLst>
                  <a:ext uri="{FF2B5EF4-FFF2-40B4-BE49-F238E27FC236}">
                    <a16:creationId xmlns:a16="http://schemas.microsoft.com/office/drawing/2014/main" id="{F462445F-5046-4D9E-A0FD-745FB0B775C3}"/>
                  </a:ext>
                </a:extLst>
              </p:cNvPr>
              <p:cNvPicPr/>
              <p:nvPr/>
            </p:nvPicPr>
            <p:blipFill>
              <a:blip r:embed="rId6"/>
              <a:stretch>
                <a:fillRect/>
              </a:stretch>
            </p:blipFill>
            <p:spPr>
              <a:xfrm>
                <a:off x="10034138" y="6635633"/>
                <a:ext cx="873693" cy="14155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25278A24-D873-445C-8C28-4505AAAA5885}"/>
                  </a:ext>
                </a:extLst>
              </p14:cNvPr>
              <p14:cNvContentPartPr/>
              <p14:nvPr/>
            </p14:nvContentPartPr>
            <p14:xfrm>
              <a:off x="10950827" y="6742531"/>
              <a:ext cx="9525" cy="9525"/>
            </p14:xfrm>
          </p:contentPart>
        </mc:Choice>
        <mc:Fallback xmlns="">
          <p:pic>
            <p:nvPicPr>
              <p:cNvPr id="9" name="Ink 8">
                <a:extLst>
                  <a:ext uri="{FF2B5EF4-FFF2-40B4-BE49-F238E27FC236}">
                    <a16:creationId xmlns:a16="http://schemas.microsoft.com/office/drawing/2014/main" id="{25278A24-D873-445C-8C28-4505AAAA5885}"/>
                  </a:ext>
                </a:extLst>
              </p:cNvPr>
              <p:cNvPicPr/>
              <p:nvPr/>
            </p:nvPicPr>
            <p:blipFill>
              <a:blip r:embed="rId8"/>
              <a:stretch>
                <a:fillRect/>
              </a:stretch>
            </p:blipFill>
            <p:spPr>
              <a:xfrm>
                <a:off x="9283952" y="5085181"/>
                <a:ext cx="3333750" cy="333375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E83CF028-53B9-4EB8-AD47-0D9F8FB1EC36}"/>
                  </a:ext>
                </a:extLst>
              </p14:cNvPr>
              <p14:cNvContentPartPr/>
              <p14:nvPr/>
            </p14:nvContentPartPr>
            <p14:xfrm>
              <a:off x="9890899" y="6372209"/>
              <a:ext cx="2238375" cy="428625"/>
            </p14:xfrm>
          </p:contentPart>
        </mc:Choice>
        <mc:Fallback xmlns="">
          <p:pic>
            <p:nvPicPr>
              <p:cNvPr id="10" name="Ink 9">
                <a:extLst>
                  <a:ext uri="{FF2B5EF4-FFF2-40B4-BE49-F238E27FC236}">
                    <a16:creationId xmlns:a16="http://schemas.microsoft.com/office/drawing/2014/main" id="{E83CF028-53B9-4EB8-AD47-0D9F8FB1EC36}"/>
                  </a:ext>
                </a:extLst>
              </p:cNvPr>
              <p:cNvPicPr/>
              <p:nvPr/>
            </p:nvPicPr>
            <p:blipFill>
              <a:blip r:embed="rId10"/>
              <a:stretch>
                <a:fillRect/>
              </a:stretch>
            </p:blipFill>
            <p:spPr>
              <a:xfrm>
                <a:off x="9828043" y="6310007"/>
                <a:ext cx="2363727" cy="553387"/>
              </a:xfrm>
              <a:prstGeom prst="rect">
                <a:avLst/>
              </a:prstGeom>
            </p:spPr>
          </p:pic>
        </mc:Fallback>
      </mc:AlternateContent>
      <p:graphicFrame>
        <p:nvGraphicFramePr>
          <p:cNvPr id="20" name="Table 20">
            <a:extLst>
              <a:ext uri="{FF2B5EF4-FFF2-40B4-BE49-F238E27FC236}">
                <a16:creationId xmlns:a16="http://schemas.microsoft.com/office/drawing/2014/main" id="{86EFAE9F-6107-471B-8E6B-DB8D8640B60D}"/>
              </a:ext>
            </a:extLst>
          </p:cNvPr>
          <p:cNvGraphicFramePr>
            <a:graphicFrameLocks noGrp="1"/>
          </p:cNvGraphicFramePr>
          <p:nvPr>
            <p:extLst>
              <p:ext uri="{D42A27DB-BD31-4B8C-83A1-F6EECF244321}">
                <p14:modId xmlns:p14="http://schemas.microsoft.com/office/powerpoint/2010/main" val="1374841635"/>
              </p:ext>
            </p:extLst>
          </p:nvPr>
        </p:nvGraphicFramePr>
        <p:xfrm>
          <a:off x="588321" y="3583471"/>
          <a:ext cx="4354690" cy="1112520"/>
        </p:xfrm>
        <a:graphic>
          <a:graphicData uri="http://schemas.openxmlformats.org/drawingml/2006/table">
            <a:tbl>
              <a:tblPr firstRow="1" bandRow="1">
                <a:tableStyleId>{5940675A-B579-460E-94D1-54222C63F5DA}</a:tableStyleId>
              </a:tblPr>
              <a:tblGrid>
                <a:gridCol w="2177345">
                  <a:extLst>
                    <a:ext uri="{9D8B030D-6E8A-4147-A177-3AD203B41FA5}">
                      <a16:colId xmlns:a16="http://schemas.microsoft.com/office/drawing/2014/main" val="2687823305"/>
                    </a:ext>
                  </a:extLst>
                </a:gridCol>
                <a:gridCol w="2177345">
                  <a:extLst>
                    <a:ext uri="{9D8B030D-6E8A-4147-A177-3AD203B41FA5}">
                      <a16:colId xmlns:a16="http://schemas.microsoft.com/office/drawing/2014/main" val="4244323140"/>
                    </a:ext>
                  </a:extLst>
                </a:gridCol>
              </a:tblGrid>
              <a:tr h="370840">
                <a:tc>
                  <a:txBody>
                    <a:bodyPr/>
                    <a:lstStyle/>
                    <a:p>
                      <a:r>
                        <a:rPr lang="en-US" dirty="0"/>
                        <a:t>Ciliary Body</a:t>
                      </a:r>
                    </a:p>
                  </a:txBody>
                  <a:tcPr>
                    <a:solidFill>
                      <a:schemeClr val="bg1"/>
                    </a:solidFill>
                  </a:tcPr>
                </a:tc>
                <a:tc>
                  <a:txBody>
                    <a:bodyPr/>
                    <a:lstStyle/>
                    <a:p>
                      <a:r>
                        <a:rPr lang="en-US" dirty="0"/>
                        <a:t>Macula</a:t>
                      </a:r>
                    </a:p>
                  </a:txBody>
                  <a:tcPr>
                    <a:solidFill>
                      <a:schemeClr val="bg1"/>
                    </a:solidFill>
                  </a:tcPr>
                </a:tc>
                <a:extLst>
                  <a:ext uri="{0D108BD9-81ED-4DB2-BD59-A6C34878D82A}">
                    <a16:rowId xmlns:a16="http://schemas.microsoft.com/office/drawing/2014/main" val="3445090286"/>
                  </a:ext>
                </a:extLst>
              </a:tr>
              <a:tr h="370840">
                <a:tc>
                  <a:txBody>
                    <a:bodyPr/>
                    <a:lstStyle/>
                    <a:p>
                      <a:r>
                        <a:rPr lang="en-US" dirty="0"/>
                        <a:t>Iris</a:t>
                      </a:r>
                    </a:p>
                  </a:txBody>
                  <a:tcPr>
                    <a:solidFill>
                      <a:schemeClr val="bg1"/>
                    </a:solidFill>
                  </a:tcPr>
                </a:tc>
                <a:tc>
                  <a:txBody>
                    <a:bodyPr/>
                    <a:lstStyle/>
                    <a:p>
                      <a:r>
                        <a:rPr lang="en-US" dirty="0"/>
                        <a:t>Optic Nerve</a:t>
                      </a:r>
                    </a:p>
                  </a:txBody>
                  <a:tcPr>
                    <a:solidFill>
                      <a:schemeClr val="bg1"/>
                    </a:solidFill>
                  </a:tcPr>
                </a:tc>
                <a:extLst>
                  <a:ext uri="{0D108BD9-81ED-4DB2-BD59-A6C34878D82A}">
                    <a16:rowId xmlns:a16="http://schemas.microsoft.com/office/drawing/2014/main" val="4099557159"/>
                  </a:ext>
                </a:extLst>
              </a:tr>
              <a:tr h="370840">
                <a:tc>
                  <a:txBody>
                    <a:bodyPr/>
                    <a:lstStyle/>
                    <a:p>
                      <a:r>
                        <a:rPr lang="en-US" dirty="0"/>
                        <a:t>Blood Vessels</a:t>
                      </a:r>
                    </a:p>
                  </a:txBody>
                  <a:tcPr>
                    <a:solidFill>
                      <a:schemeClr val="bg1"/>
                    </a:solidFill>
                  </a:tcPr>
                </a:tc>
                <a:tc>
                  <a:txBody>
                    <a:bodyPr/>
                    <a:lstStyle/>
                    <a:p>
                      <a:r>
                        <a:rPr lang="en-US" dirty="0"/>
                        <a:t>Retina</a:t>
                      </a:r>
                    </a:p>
                  </a:txBody>
                  <a:tcPr>
                    <a:solidFill>
                      <a:schemeClr val="bg1"/>
                    </a:solidFill>
                  </a:tcPr>
                </a:tc>
                <a:extLst>
                  <a:ext uri="{0D108BD9-81ED-4DB2-BD59-A6C34878D82A}">
                    <a16:rowId xmlns:a16="http://schemas.microsoft.com/office/drawing/2014/main" val="2022361037"/>
                  </a:ext>
                </a:extLst>
              </a:tr>
            </a:tbl>
          </a:graphicData>
        </a:graphic>
      </p:graphicFrame>
      <p:graphicFrame>
        <p:nvGraphicFramePr>
          <p:cNvPr id="21" name="Table 20">
            <a:extLst>
              <a:ext uri="{FF2B5EF4-FFF2-40B4-BE49-F238E27FC236}">
                <a16:creationId xmlns:a16="http://schemas.microsoft.com/office/drawing/2014/main" id="{A79CEDA0-CB36-4C60-95BA-61EB02360FE9}"/>
              </a:ext>
            </a:extLst>
          </p:cNvPr>
          <p:cNvGraphicFramePr>
            <a:graphicFrameLocks noGrp="1"/>
          </p:cNvGraphicFramePr>
          <p:nvPr>
            <p:extLst>
              <p:ext uri="{D42A27DB-BD31-4B8C-83A1-F6EECF244321}">
                <p14:modId xmlns:p14="http://schemas.microsoft.com/office/powerpoint/2010/main" val="1190397688"/>
              </p:ext>
            </p:extLst>
          </p:nvPr>
        </p:nvGraphicFramePr>
        <p:xfrm>
          <a:off x="588320" y="4704904"/>
          <a:ext cx="4354690" cy="1112520"/>
        </p:xfrm>
        <a:graphic>
          <a:graphicData uri="http://schemas.openxmlformats.org/drawingml/2006/table">
            <a:tbl>
              <a:tblPr firstRow="1" bandRow="1">
                <a:tableStyleId>{5940675A-B579-460E-94D1-54222C63F5DA}</a:tableStyleId>
              </a:tblPr>
              <a:tblGrid>
                <a:gridCol w="2177345">
                  <a:extLst>
                    <a:ext uri="{9D8B030D-6E8A-4147-A177-3AD203B41FA5}">
                      <a16:colId xmlns:a16="http://schemas.microsoft.com/office/drawing/2014/main" val="2687823305"/>
                    </a:ext>
                  </a:extLst>
                </a:gridCol>
                <a:gridCol w="2177345">
                  <a:extLst>
                    <a:ext uri="{9D8B030D-6E8A-4147-A177-3AD203B41FA5}">
                      <a16:colId xmlns:a16="http://schemas.microsoft.com/office/drawing/2014/main" val="4244323140"/>
                    </a:ext>
                  </a:extLst>
                </a:gridCol>
              </a:tblGrid>
              <a:tr h="370840">
                <a:tc>
                  <a:txBody>
                    <a:bodyPr/>
                    <a:lstStyle/>
                    <a:p>
                      <a:r>
                        <a:rPr lang="en-US" dirty="0"/>
                        <a:t>Choroid</a:t>
                      </a:r>
                    </a:p>
                  </a:txBody>
                  <a:tcPr>
                    <a:solidFill>
                      <a:schemeClr val="bg1"/>
                    </a:solidFill>
                  </a:tcPr>
                </a:tc>
                <a:tc>
                  <a:txBody>
                    <a:bodyPr/>
                    <a:lstStyle/>
                    <a:p>
                      <a:r>
                        <a:rPr lang="en-US" dirty="0" err="1"/>
                        <a:t>Scelera</a:t>
                      </a:r>
                    </a:p>
                  </a:txBody>
                  <a:tcPr>
                    <a:solidFill>
                      <a:schemeClr val="bg1"/>
                    </a:solidFill>
                  </a:tcPr>
                </a:tc>
                <a:extLst>
                  <a:ext uri="{0D108BD9-81ED-4DB2-BD59-A6C34878D82A}">
                    <a16:rowId xmlns:a16="http://schemas.microsoft.com/office/drawing/2014/main" val="3445090286"/>
                  </a:ext>
                </a:extLst>
              </a:tr>
              <a:tr h="370840">
                <a:tc>
                  <a:txBody>
                    <a:bodyPr/>
                    <a:lstStyle/>
                    <a:p>
                      <a:r>
                        <a:rPr lang="en-US" dirty="0"/>
                        <a:t>Conjunctiva</a:t>
                      </a:r>
                    </a:p>
                  </a:txBody>
                  <a:tcPr>
                    <a:solidFill>
                      <a:schemeClr val="bg1"/>
                    </a:solidFill>
                  </a:tcPr>
                </a:tc>
                <a:tc>
                  <a:txBody>
                    <a:bodyPr/>
                    <a:lstStyle/>
                    <a:p>
                      <a:r>
                        <a:rPr lang="en-US" dirty="0"/>
                        <a:t>Cornea</a:t>
                      </a:r>
                    </a:p>
                  </a:txBody>
                  <a:tcPr>
                    <a:solidFill>
                      <a:schemeClr val="bg1"/>
                    </a:solidFill>
                  </a:tcPr>
                </a:tc>
                <a:extLst>
                  <a:ext uri="{0D108BD9-81ED-4DB2-BD59-A6C34878D82A}">
                    <a16:rowId xmlns:a16="http://schemas.microsoft.com/office/drawing/2014/main" val="4099557159"/>
                  </a:ext>
                </a:extLst>
              </a:tr>
              <a:tr h="370840">
                <a:tc>
                  <a:txBody>
                    <a:bodyPr/>
                    <a:lstStyle/>
                    <a:p>
                      <a:r>
                        <a:rPr lang="en-US" dirty="0"/>
                        <a:t>Pupil</a:t>
                      </a:r>
                    </a:p>
                  </a:txBody>
                  <a:tcPr>
                    <a:solidFill>
                      <a:schemeClr val="bg1"/>
                    </a:solidFill>
                  </a:tcPr>
                </a:tc>
                <a:tc>
                  <a:txBody>
                    <a:bodyPr/>
                    <a:lstStyle/>
                    <a:p>
                      <a:r>
                        <a:rPr lang="en-US" dirty="0"/>
                        <a:t>Aqueous Humor</a:t>
                      </a:r>
                    </a:p>
                  </a:txBody>
                  <a:tcPr>
                    <a:solidFill>
                      <a:schemeClr val="bg1"/>
                    </a:solidFill>
                  </a:tcPr>
                </a:tc>
                <a:extLst>
                  <a:ext uri="{0D108BD9-81ED-4DB2-BD59-A6C34878D82A}">
                    <a16:rowId xmlns:a16="http://schemas.microsoft.com/office/drawing/2014/main" val="2022361037"/>
                  </a:ext>
                </a:extLst>
              </a:tr>
            </a:tbl>
          </a:graphicData>
        </a:graphic>
      </p:graphicFrame>
    </p:spTree>
    <p:extLst>
      <p:ext uri="{BB962C8B-B14F-4D97-AF65-F5344CB8AC3E}">
        <p14:creationId xmlns:p14="http://schemas.microsoft.com/office/powerpoint/2010/main" val="26226303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C4D9B6-0073-4F3D-9353-00CE5FFB34A3}"/>
              </a:ext>
            </a:extLst>
          </p:cNvPr>
          <p:cNvSpPr/>
          <p:nvPr/>
        </p:nvSpPr>
        <p:spPr>
          <a:xfrm>
            <a:off x="3204291" y="2691753"/>
            <a:ext cx="7374410" cy="11049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noProof="0">
                <a:solidFill>
                  <a:prstClr val="white"/>
                </a:solidFill>
                <a:latin typeface="Calibri" panose="020F0502020204030204"/>
              </a:rPr>
              <a:t>  </a:t>
            </a:r>
            <a:r>
              <a:rPr lang="en-GB" sz="3200">
                <a:solidFill>
                  <a:schemeClr val="tx1"/>
                </a:solidFill>
                <a:latin typeface="Calibri" panose="020F0502020204030204"/>
              </a:rPr>
              <a:t>L.O. To sort which materials can and cannot be recycled. </a:t>
            </a:r>
          </a:p>
        </p:txBody>
      </p:sp>
      <p:sp>
        <p:nvSpPr>
          <p:cNvPr id="5" name="Rectangle 4">
            <a:extLst>
              <a:ext uri="{FF2B5EF4-FFF2-40B4-BE49-F238E27FC236}">
                <a16:creationId xmlns:a16="http://schemas.microsoft.com/office/drawing/2014/main" id="{C0BE7D67-2EB3-44CA-98C3-B4E7C40FB30F}"/>
              </a:ext>
            </a:extLst>
          </p:cNvPr>
          <p:cNvSpPr/>
          <p:nvPr/>
        </p:nvSpPr>
        <p:spPr>
          <a:xfrm>
            <a:off x="141667" y="228341"/>
            <a:ext cx="2219325" cy="573518"/>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a:solidFill>
                  <a:schemeClr val="tx1"/>
                </a:solidFill>
                <a:latin typeface="Calibri" panose="020F0502020204030204"/>
              </a:rPr>
              <a:t>Date: 16</a:t>
            </a:r>
            <a:r>
              <a:rPr lang="en-GB" noProof="0">
                <a:solidFill>
                  <a:schemeClr val="tx1"/>
                </a:solidFill>
                <a:latin typeface="Calibri" panose="020F0502020204030204"/>
              </a:rPr>
              <a:t>/01/21</a:t>
            </a:r>
            <a:endParaRPr kumimoji="0" lang="en-GB" sz="2000" b="0" i="0" u="none" strike="noStrike" kern="1200" cap="none" spc="0" normalizeH="0" baseline="0" noProof="0">
              <a:ln>
                <a:noFill/>
              </a:ln>
              <a:solidFill>
                <a:schemeClr val="tx1"/>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4B20294A-51E5-4555-9C5D-52787F57FECC}"/>
              </a:ext>
            </a:extLst>
          </p:cNvPr>
          <p:cNvPicPr>
            <a:picLocks noChangeAspect="1"/>
          </p:cNvPicPr>
          <p:nvPr/>
        </p:nvPicPr>
        <p:blipFill>
          <a:blip r:embed="rId2"/>
          <a:stretch>
            <a:fillRect/>
          </a:stretch>
        </p:blipFill>
        <p:spPr>
          <a:xfrm>
            <a:off x="275676" y="2691753"/>
            <a:ext cx="2219325" cy="1104900"/>
          </a:xfrm>
          <a:prstGeom prst="rect">
            <a:avLst/>
          </a:prstGeom>
        </p:spPr>
      </p:pic>
      <p:sp>
        <p:nvSpPr>
          <p:cNvPr id="7" name="Rectangle 6">
            <a:extLst>
              <a:ext uri="{FF2B5EF4-FFF2-40B4-BE49-F238E27FC236}">
                <a16:creationId xmlns:a16="http://schemas.microsoft.com/office/drawing/2014/main" id="{8F0D1238-039A-4100-BA15-D24CA8DB483B}"/>
              </a:ext>
            </a:extLst>
          </p:cNvPr>
          <p:cNvSpPr/>
          <p:nvPr/>
        </p:nvSpPr>
        <p:spPr>
          <a:xfrm>
            <a:off x="141667" y="5967568"/>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D52156A4-5B6A-4476-9242-D486455E36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9" name="TextBox 8">
            <a:extLst>
              <a:ext uri="{FF2B5EF4-FFF2-40B4-BE49-F238E27FC236}">
                <a16:creationId xmlns:a16="http://schemas.microsoft.com/office/drawing/2014/main" id="{8EC4724A-4AE1-4A8F-9D64-BF96A0594CD9}"/>
              </a:ext>
            </a:extLst>
          </p:cNvPr>
          <p:cNvSpPr txBox="1"/>
          <p:nvPr/>
        </p:nvSpPr>
        <p:spPr>
          <a:xfrm>
            <a:off x="864066" y="610538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a:t>
            </a:r>
            <a:r>
              <a:rPr lang="en-GB" sz="2400" noProof="0">
                <a:solidFill>
                  <a:prstClr val="black"/>
                </a:solidFill>
                <a:latin typeface="Calibri" panose="020F0502020204030204"/>
              </a:rPr>
              <a:t>Science</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1767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930A4-53A2-4F3B-ABB6-795F2BD48680}"/>
              </a:ext>
            </a:extLst>
          </p:cNvPr>
          <p:cNvSpPr>
            <a:spLocks noGrp="1"/>
          </p:cNvSpPr>
          <p:nvPr>
            <p:ph type="title"/>
          </p:nvPr>
        </p:nvSpPr>
        <p:spPr/>
        <p:txBody>
          <a:bodyPr>
            <a:normAutofit fontScale="90000"/>
          </a:bodyPr>
          <a:lstStyle/>
          <a:p>
            <a:r>
              <a:rPr lang="en-GB"/>
              <a:t>Watch the video link below about recycling and discuss some of the questions with an adult:</a:t>
            </a:r>
          </a:p>
        </p:txBody>
      </p:sp>
      <p:sp>
        <p:nvSpPr>
          <p:cNvPr id="3" name="Content Placeholder 2">
            <a:extLst>
              <a:ext uri="{FF2B5EF4-FFF2-40B4-BE49-F238E27FC236}">
                <a16:creationId xmlns:a16="http://schemas.microsoft.com/office/drawing/2014/main" id="{612FF9A3-C0ED-41F4-8955-63FEC3AF27B8}"/>
              </a:ext>
            </a:extLst>
          </p:cNvPr>
          <p:cNvSpPr>
            <a:spLocks noGrp="1"/>
          </p:cNvSpPr>
          <p:nvPr>
            <p:ph idx="1"/>
          </p:nvPr>
        </p:nvSpPr>
        <p:spPr>
          <a:xfrm>
            <a:off x="838200" y="1825625"/>
            <a:ext cx="10515600" cy="626027"/>
          </a:xfrm>
        </p:spPr>
        <p:txBody>
          <a:bodyPr/>
          <a:lstStyle/>
          <a:p>
            <a:pPr marL="0" indent="0" algn="ctr">
              <a:buNone/>
            </a:pPr>
            <a:r>
              <a:rPr lang="en-GB">
                <a:hlinkClick r:id="rId2"/>
              </a:rPr>
              <a:t>https://www.youtube.com/watch?v=7UuUeoyYmxI</a:t>
            </a:r>
            <a:endParaRPr lang="en-GB"/>
          </a:p>
          <a:p>
            <a:pPr marL="0" indent="0">
              <a:buNone/>
            </a:pPr>
            <a:endParaRPr lang="en-GB"/>
          </a:p>
          <a:p>
            <a:pPr marL="0" indent="0">
              <a:buNone/>
            </a:pPr>
            <a:endParaRPr lang="en-GB"/>
          </a:p>
        </p:txBody>
      </p:sp>
      <p:sp>
        <p:nvSpPr>
          <p:cNvPr id="4" name="Thought Bubble: Cloud 3">
            <a:extLst>
              <a:ext uri="{FF2B5EF4-FFF2-40B4-BE49-F238E27FC236}">
                <a16:creationId xmlns:a16="http://schemas.microsoft.com/office/drawing/2014/main" id="{D5C36D4F-0CC9-48DD-BBCA-F32A13CE9230}"/>
              </a:ext>
            </a:extLst>
          </p:cNvPr>
          <p:cNvSpPr/>
          <p:nvPr/>
        </p:nvSpPr>
        <p:spPr>
          <a:xfrm>
            <a:off x="419427" y="3550684"/>
            <a:ext cx="2856711" cy="1952780"/>
          </a:xfrm>
          <a:prstGeom prst="cloudCallou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GB" sz="1600"/>
              <a:t>What is recycling?</a:t>
            </a:r>
          </a:p>
        </p:txBody>
      </p:sp>
      <p:sp>
        <p:nvSpPr>
          <p:cNvPr id="5" name="Thought Bubble: Cloud 4">
            <a:extLst>
              <a:ext uri="{FF2B5EF4-FFF2-40B4-BE49-F238E27FC236}">
                <a16:creationId xmlns:a16="http://schemas.microsoft.com/office/drawing/2014/main" id="{DFC2A54D-1C8D-49DB-A896-77A175EB0BA7}"/>
              </a:ext>
            </a:extLst>
          </p:cNvPr>
          <p:cNvSpPr/>
          <p:nvPr/>
        </p:nvSpPr>
        <p:spPr>
          <a:xfrm>
            <a:off x="4381828" y="3429000"/>
            <a:ext cx="2856711" cy="1952780"/>
          </a:xfrm>
          <a:prstGeom prst="cloudCallou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GB" sz="1600"/>
              <a:t>Why is it so important?</a:t>
            </a:r>
          </a:p>
        </p:txBody>
      </p:sp>
      <p:sp>
        <p:nvSpPr>
          <p:cNvPr id="6" name="Thought Bubble: Cloud 5">
            <a:extLst>
              <a:ext uri="{FF2B5EF4-FFF2-40B4-BE49-F238E27FC236}">
                <a16:creationId xmlns:a16="http://schemas.microsoft.com/office/drawing/2014/main" id="{9030B074-679E-4F2F-BC50-9441E8608393}"/>
              </a:ext>
            </a:extLst>
          </p:cNvPr>
          <p:cNvSpPr/>
          <p:nvPr/>
        </p:nvSpPr>
        <p:spPr>
          <a:xfrm>
            <a:off x="8211706" y="3429000"/>
            <a:ext cx="2856711" cy="1952780"/>
          </a:xfrm>
          <a:prstGeom prst="cloudCallou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GB" sz="1600"/>
              <a:t>Do you recycle at home?</a:t>
            </a:r>
          </a:p>
        </p:txBody>
      </p:sp>
    </p:spTree>
    <p:extLst>
      <p:ext uri="{BB962C8B-B14F-4D97-AF65-F5344CB8AC3E}">
        <p14:creationId xmlns:p14="http://schemas.microsoft.com/office/powerpoint/2010/main" val="34960361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4BA3F-C494-4D85-94D7-5E43B2C36A25}"/>
              </a:ext>
            </a:extLst>
          </p:cNvPr>
          <p:cNvSpPr>
            <a:spLocks noGrp="1"/>
          </p:cNvSpPr>
          <p:nvPr>
            <p:ph type="title"/>
          </p:nvPr>
        </p:nvSpPr>
        <p:spPr>
          <a:xfrm>
            <a:off x="838200" y="2275715"/>
            <a:ext cx="10515600" cy="1325563"/>
          </a:xfrm>
        </p:spPr>
        <p:txBody>
          <a:bodyPr>
            <a:normAutofit fontScale="90000"/>
          </a:bodyPr>
          <a:lstStyle/>
          <a:p>
            <a:pPr algn="ctr"/>
            <a:r>
              <a:rPr lang="en-GB" sz="3200" dirty="0"/>
              <a:t>Can you tell your adult what each of the objects on the next pages are made of? If you aren’t sure of an object, see if you can find something similar at home and have a feel to see what material it is made from. Can it be recycled? Cut the pictures out and move them onto the correct bin. Some of the items could go into more than one bin.</a:t>
            </a:r>
          </a:p>
        </p:txBody>
      </p:sp>
      <p:sp>
        <p:nvSpPr>
          <p:cNvPr id="4" name="Thought Bubble: Cloud 3">
            <a:extLst>
              <a:ext uri="{FF2B5EF4-FFF2-40B4-BE49-F238E27FC236}">
                <a16:creationId xmlns:a16="http://schemas.microsoft.com/office/drawing/2014/main" id="{65FFE6E3-D3DA-470E-9460-24A5B9BAF921}"/>
              </a:ext>
            </a:extLst>
          </p:cNvPr>
          <p:cNvSpPr/>
          <p:nvPr/>
        </p:nvSpPr>
        <p:spPr>
          <a:xfrm>
            <a:off x="296962" y="4149398"/>
            <a:ext cx="1632069" cy="1136352"/>
          </a:xfrm>
          <a:prstGeom prst="cloudCallou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algn="ctr"/>
            <a:r>
              <a:rPr lang="en-GB" sz="1600" dirty="0">
                <a:cs typeface="Calibri"/>
              </a:rPr>
              <a:t>Plastic?</a:t>
            </a:r>
          </a:p>
        </p:txBody>
      </p:sp>
      <p:sp>
        <p:nvSpPr>
          <p:cNvPr id="7" name="Thought Bubble: Cloud 6">
            <a:extLst>
              <a:ext uri="{FF2B5EF4-FFF2-40B4-BE49-F238E27FC236}">
                <a16:creationId xmlns:a16="http://schemas.microsoft.com/office/drawing/2014/main" id="{B80E01C1-A763-451C-8608-A57B4D746700}"/>
              </a:ext>
            </a:extLst>
          </p:cNvPr>
          <p:cNvSpPr/>
          <p:nvPr/>
        </p:nvSpPr>
        <p:spPr>
          <a:xfrm>
            <a:off x="3562675" y="5210754"/>
            <a:ext cx="1632069" cy="1136352"/>
          </a:xfrm>
          <a:prstGeom prst="cloudCallou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algn="ctr"/>
            <a:r>
              <a:rPr lang="en-GB" sz="1600" dirty="0">
                <a:cs typeface="Calibri"/>
              </a:rPr>
              <a:t>Glass?</a:t>
            </a:r>
          </a:p>
        </p:txBody>
      </p:sp>
      <p:sp>
        <p:nvSpPr>
          <p:cNvPr id="8" name="Thought Bubble: Cloud 7">
            <a:extLst>
              <a:ext uri="{FF2B5EF4-FFF2-40B4-BE49-F238E27FC236}">
                <a16:creationId xmlns:a16="http://schemas.microsoft.com/office/drawing/2014/main" id="{DBB0C051-E02A-435D-B651-5998C14B6DEF}"/>
              </a:ext>
            </a:extLst>
          </p:cNvPr>
          <p:cNvSpPr/>
          <p:nvPr/>
        </p:nvSpPr>
        <p:spPr>
          <a:xfrm>
            <a:off x="7005283" y="4190219"/>
            <a:ext cx="1632069" cy="1136352"/>
          </a:xfrm>
          <a:prstGeom prst="cloudCallou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algn="ctr"/>
            <a:r>
              <a:rPr lang="en-GB" sz="1600" dirty="0">
                <a:cs typeface="Calibri"/>
              </a:rPr>
              <a:t>Paper?</a:t>
            </a:r>
          </a:p>
        </p:txBody>
      </p:sp>
      <p:sp>
        <p:nvSpPr>
          <p:cNvPr id="9" name="Thought Bubble: Cloud 8">
            <a:extLst>
              <a:ext uri="{FF2B5EF4-FFF2-40B4-BE49-F238E27FC236}">
                <a16:creationId xmlns:a16="http://schemas.microsoft.com/office/drawing/2014/main" id="{C2CC10A4-6EE8-4421-B76D-34538B2E088D}"/>
              </a:ext>
            </a:extLst>
          </p:cNvPr>
          <p:cNvSpPr/>
          <p:nvPr/>
        </p:nvSpPr>
        <p:spPr>
          <a:xfrm>
            <a:off x="936497" y="393826"/>
            <a:ext cx="1632069" cy="1136352"/>
          </a:xfrm>
          <a:prstGeom prst="cloudCallou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algn="ctr"/>
            <a:r>
              <a:rPr lang="en-GB" sz="1600" dirty="0">
                <a:cs typeface="Calibri"/>
              </a:rPr>
              <a:t>Card?</a:t>
            </a:r>
          </a:p>
        </p:txBody>
      </p:sp>
      <p:sp>
        <p:nvSpPr>
          <p:cNvPr id="10" name="Thought Bubble: Cloud 9">
            <a:extLst>
              <a:ext uri="{FF2B5EF4-FFF2-40B4-BE49-F238E27FC236}">
                <a16:creationId xmlns:a16="http://schemas.microsoft.com/office/drawing/2014/main" id="{20DD5288-3CCE-4C16-9186-07E31C77D402}"/>
              </a:ext>
            </a:extLst>
          </p:cNvPr>
          <p:cNvSpPr/>
          <p:nvPr/>
        </p:nvSpPr>
        <p:spPr>
          <a:xfrm>
            <a:off x="5073070" y="148897"/>
            <a:ext cx="1849783" cy="1136352"/>
          </a:xfrm>
          <a:prstGeom prst="cloudCallou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algn="ctr"/>
            <a:r>
              <a:rPr lang="en-GB" sz="1600" dirty="0">
                <a:cs typeface="Calibri"/>
              </a:rPr>
              <a:t>Vegetation?</a:t>
            </a:r>
          </a:p>
        </p:txBody>
      </p:sp>
      <p:sp>
        <p:nvSpPr>
          <p:cNvPr id="11" name="Thought Bubble: Cloud 10">
            <a:extLst>
              <a:ext uri="{FF2B5EF4-FFF2-40B4-BE49-F238E27FC236}">
                <a16:creationId xmlns:a16="http://schemas.microsoft.com/office/drawing/2014/main" id="{C972B75F-D90E-43F1-BDCC-B9BD4732F058}"/>
              </a:ext>
            </a:extLst>
          </p:cNvPr>
          <p:cNvSpPr/>
          <p:nvPr/>
        </p:nvSpPr>
        <p:spPr>
          <a:xfrm>
            <a:off x="9604246" y="339397"/>
            <a:ext cx="1632069" cy="1136352"/>
          </a:xfrm>
          <a:prstGeom prst="cloudCallou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algn="ctr"/>
            <a:r>
              <a:rPr lang="en-GB" sz="1600" dirty="0">
                <a:cs typeface="Calibri"/>
              </a:rPr>
              <a:t>Metal?</a:t>
            </a:r>
          </a:p>
        </p:txBody>
      </p:sp>
      <p:sp>
        <p:nvSpPr>
          <p:cNvPr id="12" name="Thought Bubble: Cloud 11">
            <a:extLst>
              <a:ext uri="{FF2B5EF4-FFF2-40B4-BE49-F238E27FC236}">
                <a16:creationId xmlns:a16="http://schemas.microsoft.com/office/drawing/2014/main" id="{0D66D789-EE86-4E7C-98F6-8660081D1821}"/>
              </a:ext>
            </a:extLst>
          </p:cNvPr>
          <p:cNvSpPr/>
          <p:nvPr/>
        </p:nvSpPr>
        <p:spPr>
          <a:xfrm>
            <a:off x="9604247" y="5278790"/>
            <a:ext cx="1632069" cy="1136352"/>
          </a:xfrm>
          <a:prstGeom prst="cloudCallou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algn="ctr"/>
            <a:r>
              <a:rPr lang="en-GB" sz="1600" dirty="0">
                <a:cs typeface="Calibri"/>
              </a:rPr>
              <a:t>textiles?</a:t>
            </a:r>
          </a:p>
        </p:txBody>
      </p:sp>
    </p:spTree>
    <p:extLst>
      <p:ext uri="{BB962C8B-B14F-4D97-AF65-F5344CB8AC3E}">
        <p14:creationId xmlns:p14="http://schemas.microsoft.com/office/powerpoint/2010/main" val="3883273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526973-5B16-4F76-8191-38A59B6F25A4}"/>
              </a:ext>
            </a:extLst>
          </p:cNvPr>
          <p:cNvPicPr>
            <a:picLocks noChangeAspect="1"/>
          </p:cNvPicPr>
          <p:nvPr/>
        </p:nvPicPr>
        <p:blipFill rotWithShape="1">
          <a:blip r:embed="rId2"/>
          <a:srcRect l="31500" t="16395" r="33077" b="9133"/>
          <a:stretch/>
        </p:blipFill>
        <p:spPr>
          <a:xfrm>
            <a:off x="2949871" y="258184"/>
            <a:ext cx="6292257" cy="6341631"/>
          </a:xfrm>
          <a:prstGeom prst="rect">
            <a:avLst/>
          </a:prstGeom>
        </p:spPr>
      </p:pic>
    </p:spTree>
    <p:extLst>
      <p:ext uri="{BB962C8B-B14F-4D97-AF65-F5344CB8AC3E}">
        <p14:creationId xmlns:p14="http://schemas.microsoft.com/office/powerpoint/2010/main" val="37037833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0F1FB2-DB03-4901-8E6D-6CFA69AACF47}"/>
              </a:ext>
            </a:extLst>
          </p:cNvPr>
          <p:cNvPicPr>
            <a:picLocks noChangeAspect="1"/>
          </p:cNvPicPr>
          <p:nvPr/>
        </p:nvPicPr>
        <p:blipFill rotWithShape="1">
          <a:blip r:embed="rId2"/>
          <a:srcRect l="31631" t="28613" r="33043" b="12228"/>
          <a:stretch/>
        </p:blipFill>
        <p:spPr>
          <a:xfrm>
            <a:off x="2974118" y="593035"/>
            <a:ext cx="6024108" cy="5671930"/>
          </a:xfrm>
          <a:prstGeom prst="rect">
            <a:avLst/>
          </a:prstGeom>
        </p:spPr>
      </p:pic>
    </p:spTree>
    <p:extLst>
      <p:ext uri="{BB962C8B-B14F-4D97-AF65-F5344CB8AC3E}">
        <p14:creationId xmlns:p14="http://schemas.microsoft.com/office/powerpoint/2010/main" val="21656428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94A096-704C-452F-AAAC-AA3D13551608}"/>
              </a:ext>
            </a:extLst>
          </p:cNvPr>
          <p:cNvPicPr>
            <a:picLocks noChangeAspect="1"/>
          </p:cNvPicPr>
          <p:nvPr/>
        </p:nvPicPr>
        <p:blipFill rotWithShape="1">
          <a:blip r:embed="rId2"/>
          <a:srcRect l="30654" t="16598" r="32307" b="5415"/>
          <a:stretch/>
        </p:blipFill>
        <p:spPr>
          <a:xfrm>
            <a:off x="628357" y="756138"/>
            <a:ext cx="4515730" cy="5345724"/>
          </a:xfrm>
          <a:prstGeom prst="rect">
            <a:avLst/>
          </a:prstGeom>
        </p:spPr>
      </p:pic>
      <p:pic>
        <p:nvPicPr>
          <p:cNvPr id="7" name="Picture 6">
            <a:extLst>
              <a:ext uri="{FF2B5EF4-FFF2-40B4-BE49-F238E27FC236}">
                <a16:creationId xmlns:a16="http://schemas.microsoft.com/office/drawing/2014/main" id="{C129218E-62E8-4C59-9B77-FFD2853768D9}"/>
              </a:ext>
            </a:extLst>
          </p:cNvPr>
          <p:cNvPicPr>
            <a:picLocks noChangeAspect="1"/>
          </p:cNvPicPr>
          <p:nvPr/>
        </p:nvPicPr>
        <p:blipFill rotWithShape="1">
          <a:blip r:embed="rId3"/>
          <a:srcRect l="33807" t="16394" r="35616" b="5619"/>
          <a:stretch/>
        </p:blipFill>
        <p:spPr>
          <a:xfrm>
            <a:off x="7202659" y="756138"/>
            <a:ext cx="3727938" cy="5345724"/>
          </a:xfrm>
          <a:prstGeom prst="rect">
            <a:avLst/>
          </a:prstGeom>
        </p:spPr>
      </p:pic>
    </p:spTree>
    <p:extLst>
      <p:ext uri="{BB962C8B-B14F-4D97-AF65-F5344CB8AC3E}">
        <p14:creationId xmlns:p14="http://schemas.microsoft.com/office/powerpoint/2010/main" val="41958689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436FB5-8AB9-4AB0-8EFA-33748C7B8F4E}"/>
              </a:ext>
            </a:extLst>
          </p:cNvPr>
          <p:cNvPicPr>
            <a:picLocks noChangeAspect="1"/>
          </p:cNvPicPr>
          <p:nvPr/>
        </p:nvPicPr>
        <p:blipFill rotWithShape="1">
          <a:blip r:embed="rId2"/>
          <a:srcRect l="43038" t="9415" r="44616" b="57543"/>
          <a:stretch/>
        </p:blipFill>
        <p:spPr>
          <a:xfrm>
            <a:off x="984738" y="582002"/>
            <a:ext cx="3784209" cy="5693996"/>
          </a:xfrm>
          <a:prstGeom prst="rect">
            <a:avLst/>
          </a:prstGeom>
        </p:spPr>
      </p:pic>
      <p:pic>
        <p:nvPicPr>
          <p:cNvPr id="7" name="Picture 6">
            <a:extLst>
              <a:ext uri="{FF2B5EF4-FFF2-40B4-BE49-F238E27FC236}">
                <a16:creationId xmlns:a16="http://schemas.microsoft.com/office/drawing/2014/main" id="{844986E5-9F96-4A1A-9CA9-D28154BC9DC0}"/>
              </a:ext>
            </a:extLst>
          </p:cNvPr>
          <p:cNvPicPr>
            <a:picLocks noChangeAspect="1"/>
          </p:cNvPicPr>
          <p:nvPr/>
        </p:nvPicPr>
        <p:blipFill rotWithShape="1">
          <a:blip r:embed="rId2"/>
          <a:srcRect l="42808" t="47178" r="44038" b="19985"/>
          <a:stretch/>
        </p:blipFill>
        <p:spPr>
          <a:xfrm>
            <a:off x="6907237" y="582002"/>
            <a:ext cx="3985522" cy="5593715"/>
          </a:xfrm>
          <a:prstGeom prst="rect">
            <a:avLst/>
          </a:prstGeom>
        </p:spPr>
      </p:pic>
    </p:spTree>
    <p:extLst>
      <p:ext uri="{BB962C8B-B14F-4D97-AF65-F5344CB8AC3E}">
        <p14:creationId xmlns:p14="http://schemas.microsoft.com/office/powerpoint/2010/main" val="12031143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076109-4B77-446B-9094-462BE34B549D}"/>
              </a:ext>
            </a:extLst>
          </p:cNvPr>
          <p:cNvPicPr>
            <a:picLocks noChangeAspect="1"/>
          </p:cNvPicPr>
          <p:nvPr/>
        </p:nvPicPr>
        <p:blipFill rotWithShape="1">
          <a:blip r:embed="rId2"/>
          <a:srcRect l="43500" t="16394" r="45192" b="52617"/>
          <a:stretch/>
        </p:blipFill>
        <p:spPr>
          <a:xfrm>
            <a:off x="1409217" y="953138"/>
            <a:ext cx="3369111" cy="5191182"/>
          </a:xfrm>
          <a:prstGeom prst="rect">
            <a:avLst/>
          </a:prstGeom>
        </p:spPr>
      </p:pic>
      <p:pic>
        <p:nvPicPr>
          <p:cNvPr id="7" name="Picture 6">
            <a:extLst>
              <a:ext uri="{FF2B5EF4-FFF2-40B4-BE49-F238E27FC236}">
                <a16:creationId xmlns:a16="http://schemas.microsoft.com/office/drawing/2014/main" id="{A1719089-7FEB-41C5-9994-24D2DC21301A}"/>
              </a:ext>
            </a:extLst>
          </p:cNvPr>
          <p:cNvPicPr>
            <a:picLocks noChangeAspect="1"/>
          </p:cNvPicPr>
          <p:nvPr/>
        </p:nvPicPr>
        <p:blipFill rotWithShape="1">
          <a:blip r:embed="rId2"/>
          <a:srcRect l="43384" t="52514" r="45077" b="15470"/>
          <a:stretch/>
        </p:blipFill>
        <p:spPr>
          <a:xfrm>
            <a:off x="7413673" y="953138"/>
            <a:ext cx="3304178" cy="5154514"/>
          </a:xfrm>
          <a:prstGeom prst="rect">
            <a:avLst/>
          </a:prstGeom>
        </p:spPr>
      </p:pic>
    </p:spTree>
    <p:extLst>
      <p:ext uri="{BB962C8B-B14F-4D97-AF65-F5344CB8AC3E}">
        <p14:creationId xmlns:p14="http://schemas.microsoft.com/office/powerpoint/2010/main" val="30909235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D6CDEA-8BD7-451F-BE4C-E7E190C07D61}"/>
              </a:ext>
            </a:extLst>
          </p:cNvPr>
          <p:cNvPicPr>
            <a:picLocks noChangeAspect="1"/>
          </p:cNvPicPr>
          <p:nvPr/>
        </p:nvPicPr>
        <p:blipFill rotWithShape="1">
          <a:blip r:embed="rId2"/>
          <a:srcRect l="42434" t="18641" r="43653" b="49002"/>
          <a:stretch/>
        </p:blipFill>
        <p:spPr>
          <a:xfrm>
            <a:off x="1740175" y="1318999"/>
            <a:ext cx="3574214" cy="4673468"/>
          </a:xfrm>
          <a:prstGeom prst="rect">
            <a:avLst/>
          </a:prstGeom>
        </p:spPr>
      </p:pic>
      <p:pic>
        <p:nvPicPr>
          <p:cNvPr id="7" name="Picture 6">
            <a:extLst>
              <a:ext uri="{FF2B5EF4-FFF2-40B4-BE49-F238E27FC236}">
                <a16:creationId xmlns:a16="http://schemas.microsoft.com/office/drawing/2014/main" id="{677F8EFF-5030-49BE-A5B6-F4F9658C9D50}"/>
              </a:ext>
            </a:extLst>
          </p:cNvPr>
          <p:cNvPicPr>
            <a:picLocks noChangeAspect="1"/>
          </p:cNvPicPr>
          <p:nvPr/>
        </p:nvPicPr>
        <p:blipFill rotWithShape="1">
          <a:blip r:embed="rId2"/>
          <a:srcRect l="43281" t="55281" r="44375" b="12602"/>
          <a:stretch/>
        </p:blipFill>
        <p:spPr>
          <a:xfrm>
            <a:off x="7658100" y="1318999"/>
            <a:ext cx="3200400" cy="4681707"/>
          </a:xfrm>
          <a:prstGeom prst="rect">
            <a:avLst/>
          </a:prstGeom>
        </p:spPr>
      </p:pic>
    </p:spTree>
    <p:extLst>
      <p:ext uri="{BB962C8B-B14F-4D97-AF65-F5344CB8AC3E}">
        <p14:creationId xmlns:p14="http://schemas.microsoft.com/office/powerpoint/2010/main" val="3247990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hought Bubble: Cloud 17">
            <a:extLst>
              <a:ext uri="{FF2B5EF4-FFF2-40B4-BE49-F238E27FC236}">
                <a16:creationId xmlns:a16="http://schemas.microsoft.com/office/drawing/2014/main" id="{7883E708-B71F-4726-A598-F47B330072E4}"/>
              </a:ext>
            </a:extLst>
          </p:cNvPr>
          <p:cNvSpPr/>
          <p:nvPr/>
        </p:nvSpPr>
        <p:spPr>
          <a:xfrm>
            <a:off x="4191115" y="1362356"/>
            <a:ext cx="3349699" cy="1630930"/>
          </a:xfrm>
          <a:prstGeom prst="cloudCallout">
            <a:avLst>
              <a:gd name="adj1" fmla="val -53274"/>
              <a:gd name="adj2" fmla="val 29185"/>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20" name="Thought Bubble: Cloud 19">
            <a:extLst>
              <a:ext uri="{FF2B5EF4-FFF2-40B4-BE49-F238E27FC236}">
                <a16:creationId xmlns:a16="http://schemas.microsoft.com/office/drawing/2014/main" id="{6754D76C-38E1-4861-BD8A-6B44A4FBF9AA}"/>
              </a:ext>
            </a:extLst>
          </p:cNvPr>
          <p:cNvSpPr/>
          <p:nvPr/>
        </p:nvSpPr>
        <p:spPr>
          <a:xfrm>
            <a:off x="7933914" y="1254845"/>
            <a:ext cx="3349699" cy="1630930"/>
          </a:xfrm>
          <a:prstGeom prst="cloudCallout">
            <a:avLst>
              <a:gd name="adj1" fmla="val -53274"/>
              <a:gd name="adj2" fmla="val 29185"/>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21" name="TextBox 20">
            <a:extLst>
              <a:ext uri="{FF2B5EF4-FFF2-40B4-BE49-F238E27FC236}">
                <a16:creationId xmlns:a16="http://schemas.microsoft.com/office/drawing/2014/main" id="{8192A6B6-E5C7-4A4F-9954-ED879E83857F}"/>
              </a:ext>
            </a:extLst>
          </p:cNvPr>
          <p:cNvSpPr txBox="1"/>
          <p:nvPr/>
        </p:nvSpPr>
        <p:spPr>
          <a:xfrm>
            <a:off x="1549192" y="150729"/>
            <a:ext cx="9430976" cy="369332"/>
          </a:xfrm>
          <a:prstGeom prst="rect">
            <a:avLst/>
          </a:prstGeom>
          <a:solidFill>
            <a:schemeClr val="bg1"/>
          </a:solidFill>
          <a:ln w="6350">
            <a:solidFill>
              <a:schemeClr val="tx1"/>
            </a:solidFill>
          </a:ln>
        </p:spPr>
        <p:txBody>
          <a:bodyPr wrap="square" lIns="91440" tIns="45720" rIns="91440" bIns="45720" anchor="t">
            <a:spAutoFit/>
          </a:bodyPr>
          <a:lstStyle/>
          <a:p>
            <a:r>
              <a:rPr lang="en-GB" dirty="0"/>
              <a:t>Here are some photographs are bridges from around the Northeast of England, where we live.</a:t>
            </a:r>
          </a:p>
        </p:txBody>
      </p:sp>
      <p:sp>
        <p:nvSpPr>
          <p:cNvPr id="22" name="TextBox 21">
            <a:extLst>
              <a:ext uri="{FF2B5EF4-FFF2-40B4-BE49-F238E27FC236}">
                <a16:creationId xmlns:a16="http://schemas.microsoft.com/office/drawing/2014/main" id="{C519A4B3-A56D-4F38-99EE-9900C5B154F6}"/>
              </a:ext>
            </a:extLst>
          </p:cNvPr>
          <p:cNvSpPr txBox="1"/>
          <p:nvPr/>
        </p:nvSpPr>
        <p:spPr>
          <a:xfrm>
            <a:off x="2843734" y="657165"/>
            <a:ext cx="6504532" cy="646331"/>
          </a:xfrm>
          <a:prstGeom prst="rect">
            <a:avLst/>
          </a:prstGeom>
          <a:solidFill>
            <a:schemeClr val="bg1"/>
          </a:solidFill>
          <a:ln w="6350">
            <a:solidFill>
              <a:schemeClr val="tx1"/>
            </a:solidFill>
          </a:ln>
        </p:spPr>
        <p:txBody>
          <a:bodyPr wrap="square" lIns="91440" tIns="45720" rIns="91440" bIns="45720" anchor="t">
            <a:spAutoFit/>
          </a:bodyPr>
          <a:lstStyle/>
          <a:p>
            <a:pPr algn="ctr"/>
            <a:r>
              <a:rPr lang="en-GB" dirty="0"/>
              <a:t>Answer the questions below about the bridges you can see in the </a:t>
            </a:r>
            <a:r>
              <a:rPr lang="en-GB"/>
              <a:t>photographs and</a:t>
            </a:r>
            <a:r>
              <a:rPr lang="en-GB" dirty="0"/>
              <a:t> discuss your answers with your adult at home.</a:t>
            </a:r>
          </a:p>
        </p:txBody>
      </p:sp>
      <p:pic>
        <p:nvPicPr>
          <p:cNvPr id="1026" name="Picture 2" descr="Elvet Bridge, Durham, England | Durham england, Durham city, British  countryside">
            <a:extLst>
              <a:ext uri="{FF2B5EF4-FFF2-40B4-BE49-F238E27FC236}">
                <a16:creationId xmlns:a16="http://schemas.microsoft.com/office/drawing/2014/main" id="{900BA397-563D-433D-971C-A9668B9906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946" y="3208333"/>
            <a:ext cx="3173802" cy="21145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Tyne Bridge, Newcastle Upon Tyne | Ticket Price | Timings | Address:  TripHobo">
            <a:extLst>
              <a:ext uri="{FF2B5EF4-FFF2-40B4-BE49-F238E27FC236}">
                <a16:creationId xmlns:a16="http://schemas.microsoft.com/office/drawing/2014/main" id="{84180C67-0763-4E72-A53F-96095F04A1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9895" y="3208333"/>
            <a:ext cx="3349699" cy="21214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pening day arrives for Sunderland's new bridge">
            <a:extLst>
              <a:ext uri="{FF2B5EF4-FFF2-40B4-BE49-F238E27FC236}">
                <a16:creationId xmlns:a16="http://schemas.microsoft.com/office/drawing/2014/main" id="{0A9542EA-0C29-43BF-A085-0335A821AA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0741" y="3208333"/>
            <a:ext cx="3182216" cy="212147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236F6EE8-414E-404D-AC6D-FA2C0BA77685}"/>
              </a:ext>
            </a:extLst>
          </p:cNvPr>
          <p:cNvSpPr txBox="1"/>
          <p:nvPr/>
        </p:nvSpPr>
        <p:spPr>
          <a:xfrm>
            <a:off x="721580" y="5333719"/>
            <a:ext cx="2520533" cy="369332"/>
          </a:xfrm>
          <a:prstGeom prst="rect">
            <a:avLst/>
          </a:prstGeom>
          <a:solidFill>
            <a:schemeClr val="bg1"/>
          </a:solidFill>
          <a:ln w="28575">
            <a:solidFill>
              <a:schemeClr val="tx1"/>
            </a:solidFill>
          </a:ln>
        </p:spPr>
        <p:txBody>
          <a:bodyPr wrap="square">
            <a:spAutoFit/>
          </a:bodyPr>
          <a:lstStyle/>
          <a:p>
            <a:pPr algn="ctr"/>
            <a:r>
              <a:rPr lang="en-GB"/>
              <a:t>This bridge is in Durham</a:t>
            </a:r>
          </a:p>
        </p:txBody>
      </p:sp>
      <p:sp>
        <p:nvSpPr>
          <p:cNvPr id="15" name="TextBox 14">
            <a:extLst>
              <a:ext uri="{FF2B5EF4-FFF2-40B4-BE49-F238E27FC236}">
                <a16:creationId xmlns:a16="http://schemas.microsoft.com/office/drawing/2014/main" id="{7B56C4CB-74EF-4CAD-90A9-2C294CA2C08B}"/>
              </a:ext>
            </a:extLst>
          </p:cNvPr>
          <p:cNvSpPr txBox="1"/>
          <p:nvPr/>
        </p:nvSpPr>
        <p:spPr>
          <a:xfrm>
            <a:off x="8616533" y="5347619"/>
            <a:ext cx="2520533" cy="646331"/>
          </a:xfrm>
          <a:prstGeom prst="rect">
            <a:avLst/>
          </a:prstGeom>
          <a:solidFill>
            <a:schemeClr val="bg1"/>
          </a:solidFill>
          <a:ln w="28575">
            <a:solidFill>
              <a:schemeClr val="tx1"/>
            </a:solidFill>
          </a:ln>
        </p:spPr>
        <p:txBody>
          <a:bodyPr wrap="square">
            <a:spAutoFit/>
          </a:bodyPr>
          <a:lstStyle/>
          <a:p>
            <a:pPr algn="ctr"/>
            <a:r>
              <a:rPr lang="en-GB"/>
              <a:t>This bridge is in Sunderland</a:t>
            </a:r>
          </a:p>
        </p:txBody>
      </p:sp>
      <p:sp>
        <p:nvSpPr>
          <p:cNvPr id="16" name="TextBox 15">
            <a:extLst>
              <a:ext uri="{FF2B5EF4-FFF2-40B4-BE49-F238E27FC236}">
                <a16:creationId xmlns:a16="http://schemas.microsoft.com/office/drawing/2014/main" id="{70B43F5F-167D-4678-ABC8-78345119B98D}"/>
              </a:ext>
            </a:extLst>
          </p:cNvPr>
          <p:cNvSpPr txBox="1"/>
          <p:nvPr/>
        </p:nvSpPr>
        <p:spPr>
          <a:xfrm>
            <a:off x="4653183" y="5325946"/>
            <a:ext cx="2520533" cy="646331"/>
          </a:xfrm>
          <a:prstGeom prst="rect">
            <a:avLst/>
          </a:prstGeom>
          <a:solidFill>
            <a:schemeClr val="bg1"/>
          </a:solidFill>
          <a:ln w="28575">
            <a:solidFill>
              <a:schemeClr val="tx1"/>
            </a:solidFill>
          </a:ln>
        </p:spPr>
        <p:txBody>
          <a:bodyPr wrap="square">
            <a:spAutoFit/>
          </a:bodyPr>
          <a:lstStyle/>
          <a:p>
            <a:pPr algn="ctr"/>
            <a:r>
              <a:rPr lang="en-GB"/>
              <a:t>This bridge is in Newcastle</a:t>
            </a:r>
          </a:p>
        </p:txBody>
      </p:sp>
      <p:sp>
        <p:nvSpPr>
          <p:cNvPr id="17" name="Thought Bubble: Cloud 16">
            <a:extLst>
              <a:ext uri="{FF2B5EF4-FFF2-40B4-BE49-F238E27FC236}">
                <a16:creationId xmlns:a16="http://schemas.microsoft.com/office/drawing/2014/main" id="{960483E5-873F-4C2B-A5D0-DD1BE6977B01}"/>
              </a:ext>
            </a:extLst>
          </p:cNvPr>
          <p:cNvSpPr/>
          <p:nvPr/>
        </p:nvSpPr>
        <p:spPr>
          <a:xfrm>
            <a:off x="543286" y="1362356"/>
            <a:ext cx="3349699" cy="1630930"/>
          </a:xfrm>
          <a:prstGeom prst="cloudCallout">
            <a:avLst>
              <a:gd name="adj1" fmla="val -53274"/>
              <a:gd name="adj2" fmla="val 29185"/>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24" name="TextBox 23">
            <a:extLst>
              <a:ext uri="{FF2B5EF4-FFF2-40B4-BE49-F238E27FC236}">
                <a16:creationId xmlns:a16="http://schemas.microsoft.com/office/drawing/2014/main" id="{7E4919BC-C267-4EC1-B89D-D21C1EBCF82D}"/>
              </a:ext>
            </a:extLst>
          </p:cNvPr>
          <p:cNvSpPr txBox="1"/>
          <p:nvPr/>
        </p:nvSpPr>
        <p:spPr>
          <a:xfrm>
            <a:off x="841416" y="1747144"/>
            <a:ext cx="2520533" cy="646331"/>
          </a:xfrm>
          <a:prstGeom prst="rect">
            <a:avLst/>
          </a:prstGeom>
          <a:noFill/>
          <a:ln w="28575">
            <a:noFill/>
          </a:ln>
        </p:spPr>
        <p:txBody>
          <a:bodyPr wrap="square">
            <a:spAutoFit/>
          </a:bodyPr>
          <a:lstStyle/>
          <a:p>
            <a:pPr algn="ctr"/>
            <a:r>
              <a:rPr lang="en-GB"/>
              <a:t>What do you think these bridges are made from?</a:t>
            </a:r>
          </a:p>
        </p:txBody>
      </p:sp>
      <p:sp>
        <p:nvSpPr>
          <p:cNvPr id="25" name="TextBox 24">
            <a:extLst>
              <a:ext uri="{FF2B5EF4-FFF2-40B4-BE49-F238E27FC236}">
                <a16:creationId xmlns:a16="http://schemas.microsoft.com/office/drawing/2014/main" id="{4F834793-A9E1-4C07-BC55-B1E4FB0883A3}"/>
              </a:ext>
            </a:extLst>
          </p:cNvPr>
          <p:cNvSpPr txBox="1"/>
          <p:nvPr/>
        </p:nvSpPr>
        <p:spPr>
          <a:xfrm>
            <a:off x="4605697" y="1778567"/>
            <a:ext cx="2520533" cy="646331"/>
          </a:xfrm>
          <a:prstGeom prst="rect">
            <a:avLst/>
          </a:prstGeom>
          <a:noFill/>
          <a:ln w="28575">
            <a:noFill/>
          </a:ln>
        </p:spPr>
        <p:txBody>
          <a:bodyPr wrap="square">
            <a:spAutoFit/>
          </a:bodyPr>
          <a:lstStyle/>
          <a:p>
            <a:pPr algn="ctr"/>
            <a:r>
              <a:rPr lang="en-GB"/>
              <a:t>What do you think the bridges are used for?</a:t>
            </a:r>
          </a:p>
        </p:txBody>
      </p:sp>
      <p:sp>
        <p:nvSpPr>
          <p:cNvPr id="26" name="TextBox 25">
            <a:extLst>
              <a:ext uri="{FF2B5EF4-FFF2-40B4-BE49-F238E27FC236}">
                <a16:creationId xmlns:a16="http://schemas.microsoft.com/office/drawing/2014/main" id="{D1537739-843D-420D-A489-2F308EBD3B5F}"/>
              </a:ext>
            </a:extLst>
          </p:cNvPr>
          <p:cNvSpPr txBox="1"/>
          <p:nvPr/>
        </p:nvSpPr>
        <p:spPr>
          <a:xfrm>
            <a:off x="8252972" y="1715114"/>
            <a:ext cx="2520533" cy="646331"/>
          </a:xfrm>
          <a:prstGeom prst="rect">
            <a:avLst/>
          </a:prstGeom>
          <a:noFill/>
          <a:ln w="28575">
            <a:noFill/>
          </a:ln>
        </p:spPr>
        <p:txBody>
          <a:bodyPr wrap="square">
            <a:spAutoFit/>
          </a:bodyPr>
          <a:lstStyle/>
          <a:p>
            <a:pPr algn="ctr"/>
            <a:r>
              <a:rPr lang="en-GB"/>
              <a:t>What shapes can you see on these bridges?</a:t>
            </a:r>
          </a:p>
        </p:txBody>
      </p:sp>
    </p:spTree>
    <p:extLst>
      <p:ext uri="{BB962C8B-B14F-4D97-AF65-F5344CB8AC3E}">
        <p14:creationId xmlns:p14="http://schemas.microsoft.com/office/powerpoint/2010/main" val="19658624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1666" y="267295"/>
            <a:ext cx="2219325" cy="573518"/>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a:solidFill>
                  <a:schemeClr val="tx1"/>
                </a:solidFill>
                <a:latin typeface="Calibri" panose="020F0502020204030204"/>
              </a:rPr>
              <a:t>Date: 12/01/2021</a:t>
            </a:r>
            <a:endParaRPr kumimoji="0" lang="en-GB" sz="2000" b="0" i="0" u="none" strike="noStrike" kern="1200" cap="none" spc="0" normalizeH="0" baseline="0" noProof="0">
              <a:ln>
                <a:noFill/>
              </a:ln>
              <a:solidFill>
                <a:schemeClr val="tx1"/>
              </a:solidFill>
              <a:effectLst/>
              <a:uLnTx/>
              <a:uFillTx/>
              <a:latin typeface="Calibri" panose="020F0502020204030204"/>
              <a:ea typeface="+mn-ea"/>
              <a:cs typeface="+mn-cs"/>
            </a:endParaRPr>
          </a:p>
        </p:txBody>
      </p:sp>
      <p:pic>
        <p:nvPicPr>
          <p:cNvPr id="5" name="Picture 4"/>
          <p:cNvPicPr>
            <a:picLocks noChangeAspect="1"/>
          </p:cNvPicPr>
          <p:nvPr/>
        </p:nvPicPr>
        <p:blipFill>
          <a:blip r:embed="rId2"/>
          <a:stretch>
            <a:fillRect/>
          </a:stretch>
        </p:blipFill>
        <p:spPr>
          <a:xfrm>
            <a:off x="141666" y="2393292"/>
            <a:ext cx="2219325" cy="1104900"/>
          </a:xfrm>
          <a:prstGeom prst="rect">
            <a:avLst/>
          </a:prstGeom>
        </p:spPr>
      </p:pic>
      <p:sp>
        <p:nvSpPr>
          <p:cNvPr id="6" name="Rectangle 5"/>
          <p:cNvSpPr/>
          <p:nvPr/>
        </p:nvSpPr>
        <p:spPr>
          <a:xfrm>
            <a:off x="2960045" y="2393291"/>
            <a:ext cx="7963411" cy="110490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1600" noProof="0">
                <a:solidFill>
                  <a:prstClr val="white"/>
                </a:solidFill>
                <a:latin typeface="Calibri" panose="020F0502020204030204"/>
              </a:rPr>
              <a:t>  </a:t>
            </a:r>
            <a:r>
              <a:rPr lang="en-GB" sz="2400">
                <a:solidFill>
                  <a:schemeClr val="tx1"/>
                </a:solidFill>
                <a:latin typeface="Calibri" panose="020F0502020204030204"/>
              </a:rPr>
              <a:t>L.O. To choose and write the recipe for a starter meal.</a:t>
            </a:r>
            <a:endParaRPr kumimoji="0" lang="en-GB" sz="32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7" name="Rectangle 6"/>
          <p:cNvSpPr/>
          <p:nvPr/>
        </p:nvSpPr>
        <p:spPr>
          <a:xfrm>
            <a:off x="141667" y="5869477"/>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9" name="TextBox 8"/>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a:t>
            </a:r>
            <a:r>
              <a:rPr lang="en-GB" sz="2400">
                <a:solidFill>
                  <a:prstClr val="black"/>
                </a:solidFill>
                <a:latin typeface="Calibri" panose="020F0502020204030204"/>
              </a:rPr>
              <a:t>Cooker</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y </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AutoShape 2" descr="Image result for self portrait examples ks1"/>
          <p:cNvSpPr>
            <a:spLocks noChangeAspect="1" noChangeArrowheads="1"/>
          </p:cNvSpPr>
          <p:nvPr/>
        </p:nvSpPr>
        <p:spPr bwMode="auto">
          <a:xfrm>
            <a:off x="63500" y="-136525"/>
            <a:ext cx="115252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482" name="Picture 2" descr="paneer cheese balls | cottage cheese balls | Indian paneer cheese balls  snack |">
            <a:extLst>
              <a:ext uri="{FF2B5EF4-FFF2-40B4-BE49-F238E27FC236}">
                <a16:creationId xmlns:a16="http://schemas.microsoft.com/office/drawing/2014/main" id="{19D1EE10-328C-4B55-8660-DCC675AEEF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8949" y="4168373"/>
            <a:ext cx="1876425"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3425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BBA6B-1CD7-4F24-9FFB-BF245B3A5184}"/>
              </a:ext>
            </a:extLst>
          </p:cNvPr>
          <p:cNvSpPr>
            <a:spLocks noGrp="1"/>
          </p:cNvSpPr>
          <p:nvPr>
            <p:ph type="title"/>
          </p:nvPr>
        </p:nvSpPr>
        <p:spPr>
          <a:xfrm>
            <a:off x="838200" y="1851025"/>
            <a:ext cx="10515600" cy="1325563"/>
          </a:xfrm>
        </p:spPr>
        <p:txBody>
          <a:bodyPr>
            <a:noAutofit/>
          </a:bodyPr>
          <a:lstStyle/>
          <a:p>
            <a:pPr algn="ctr"/>
            <a:r>
              <a:rPr lang="en-GB" sz="3200" dirty="0"/>
              <a:t>In cookery this term you have been challenged to create a delicious three course meal! </a:t>
            </a:r>
            <a:br>
              <a:rPr lang="en-GB" sz="3200" dirty="0"/>
            </a:br>
            <a:r>
              <a:rPr lang="en-GB" sz="3200" dirty="0"/>
              <a:t>Watch the video link below for some ideas for a starters. </a:t>
            </a:r>
            <a:br>
              <a:rPr lang="en-GB" sz="3200" dirty="0"/>
            </a:br>
            <a:r>
              <a:rPr lang="en-GB" sz="3200" dirty="0"/>
              <a:t>Usually, starters are just a very small plate of food designed to leave you wanting more!</a:t>
            </a:r>
            <a:br>
              <a:rPr lang="en-GB" sz="3200" dirty="0"/>
            </a:br>
            <a:r>
              <a:rPr lang="en-GB" sz="3200" dirty="0"/>
              <a:t>After you have watched the video, decide on a starter you would like to make with your adult and research the ingredients you will need and write them on the next page- we look forward to seeing your ideas!</a:t>
            </a:r>
          </a:p>
        </p:txBody>
      </p:sp>
      <p:sp>
        <p:nvSpPr>
          <p:cNvPr id="5" name="TextBox 4">
            <a:extLst>
              <a:ext uri="{FF2B5EF4-FFF2-40B4-BE49-F238E27FC236}">
                <a16:creationId xmlns:a16="http://schemas.microsoft.com/office/drawing/2014/main" id="{F1D88070-8499-4DF6-984B-1A4CF92C0B26}"/>
              </a:ext>
            </a:extLst>
          </p:cNvPr>
          <p:cNvSpPr txBox="1"/>
          <p:nvPr/>
        </p:nvSpPr>
        <p:spPr>
          <a:xfrm>
            <a:off x="3352800" y="5454134"/>
            <a:ext cx="6591300" cy="954107"/>
          </a:xfrm>
          <a:prstGeom prst="rect">
            <a:avLst/>
          </a:prstGeom>
          <a:noFill/>
        </p:spPr>
        <p:txBody>
          <a:bodyPr wrap="square">
            <a:spAutoFit/>
          </a:bodyPr>
          <a:lstStyle/>
          <a:p>
            <a:r>
              <a:rPr lang="en-GB" sz="2800">
                <a:hlinkClick r:id="rId2"/>
              </a:rPr>
              <a:t>https://www.youtube.com/watch?v=-dnvAUAh1wc</a:t>
            </a:r>
            <a:r>
              <a:rPr lang="en-GB" sz="2800"/>
              <a:t> </a:t>
            </a:r>
          </a:p>
        </p:txBody>
      </p:sp>
    </p:spTree>
    <p:extLst>
      <p:ext uri="{BB962C8B-B14F-4D97-AF65-F5344CB8AC3E}">
        <p14:creationId xmlns:p14="http://schemas.microsoft.com/office/powerpoint/2010/main" val="4069723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0865-FA3E-4B3D-AF5B-03490F388A50}"/>
              </a:ext>
            </a:extLst>
          </p:cNvPr>
          <p:cNvSpPr>
            <a:spLocks noGrp="1"/>
          </p:cNvSpPr>
          <p:nvPr>
            <p:ph type="title"/>
          </p:nvPr>
        </p:nvSpPr>
        <p:spPr/>
        <p:txBody>
          <a:bodyPr/>
          <a:lstStyle/>
          <a:p>
            <a:pPr algn="ctr"/>
            <a:r>
              <a:rPr lang="en-GB"/>
              <a:t>Discuss these questions with your adult before writing you list.</a:t>
            </a:r>
          </a:p>
        </p:txBody>
      </p:sp>
      <p:sp>
        <p:nvSpPr>
          <p:cNvPr id="4" name="Thought Bubble: Cloud 3">
            <a:extLst>
              <a:ext uri="{FF2B5EF4-FFF2-40B4-BE49-F238E27FC236}">
                <a16:creationId xmlns:a16="http://schemas.microsoft.com/office/drawing/2014/main" id="{E82807B5-1A00-46F7-B782-ED9BF751742E}"/>
              </a:ext>
            </a:extLst>
          </p:cNvPr>
          <p:cNvSpPr/>
          <p:nvPr/>
        </p:nvSpPr>
        <p:spPr>
          <a:xfrm>
            <a:off x="972050" y="2254020"/>
            <a:ext cx="2856711" cy="1952780"/>
          </a:xfrm>
          <a:prstGeom prst="cloudCallou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GB" sz="1600"/>
              <a:t>What is your starter going to be?</a:t>
            </a:r>
          </a:p>
        </p:txBody>
      </p:sp>
      <p:sp>
        <p:nvSpPr>
          <p:cNvPr id="5" name="Thought Bubble: Cloud 4">
            <a:extLst>
              <a:ext uri="{FF2B5EF4-FFF2-40B4-BE49-F238E27FC236}">
                <a16:creationId xmlns:a16="http://schemas.microsoft.com/office/drawing/2014/main" id="{DF1AA98C-7E5F-4352-B5C2-B8A29BB2D97E}"/>
              </a:ext>
            </a:extLst>
          </p:cNvPr>
          <p:cNvSpPr/>
          <p:nvPr/>
        </p:nvSpPr>
        <p:spPr>
          <a:xfrm>
            <a:off x="4481568" y="4003720"/>
            <a:ext cx="2856711" cy="1952780"/>
          </a:xfrm>
          <a:prstGeom prst="cloudCallou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GB" sz="1600"/>
              <a:t>Do you need any non-food items on your shopping list too?</a:t>
            </a:r>
          </a:p>
        </p:txBody>
      </p:sp>
      <p:sp>
        <p:nvSpPr>
          <p:cNvPr id="6" name="Thought Bubble: Cloud 5">
            <a:extLst>
              <a:ext uri="{FF2B5EF4-FFF2-40B4-BE49-F238E27FC236}">
                <a16:creationId xmlns:a16="http://schemas.microsoft.com/office/drawing/2014/main" id="{A0AA2142-CC85-481E-B081-262CF9D6A0CB}"/>
              </a:ext>
            </a:extLst>
          </p:cNvPr>
          <p:cNvSpPr/>
          <p:nvPr/>
        </p:nvSpPr>
        <p:spPr>
          <a:xfrm>
            <a:off x="8231287" y="2254020"/>
            <a:ext cx="2856711" cy="1952780"/>
          </a:xfrm>
          <a:prstGeom prst="cloudCallou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GB" sz="1600"/>
              <a:t>Are the ingredients going to be easy to get at the shop?</a:t>
            </a:r>
          </a:p>
        </p:txBody>
      </p:sp>
    </p:spTree>
    <p:extLst>
      <p:ext uri="{BB962C8B-B14F-4D97-AF65-F5344CB8AC3E}">
        <p14:creationId xmlns:p14="http://schemas.microsoft.com/office/powerpoint/2010/main" val="35365783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Isosceles Triangle 22">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CEBE2F5-8F87-4773-8EEB-1BE31291E2AE}"/>
              </a:ext>
            </a:extLst>
          </p:cNvPr>
          <p:cNvPicPr>
            <a:picLocks noChangeAspect="1"/>
          </p:cNvPicPr>
          <p:nvPr/>
        </p:nvPicPr>
        <p:blipFill rotWithShape="1">
          <a:blip r:embed="rId2"/>
          <a:srcRect l="35469" t="16929" r="36719" b="13593"/>
          <a:stretch/>
        </p:blipFill>
        <p:spPr>
          <a:xfrm>
            <a:off x="3653619" y="169014"/>
            <a:ext cx="5445478" cy="6491215"/>
          </a:xfrm>
          <a:prstGeom prst="rect">
            <a:avLst/>
          </a:prstGeom>
          <a:ln>
            <a:noFill/>
          </a:ln>
        </p:spPr>
      </p:pic>
      <p:sp>
        <p:nvSpPr>
          <p:cNvPr id="25" name="Isosceles Triangle 24">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43715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0865-FA3E-4B3D-AF5B-03490F388A50}"/>
              </a:ext>
            </a:extLst>
          </p:cNvPr>
          <p:cNvSpPr>
            <a:spLocks noGrp="1"/>
          </p:cNvSpPr>
          <p:nvPr>
            <p:ph type="title"/>
          </p:nvPr>
        </p:nvSpPr>
        <p:spPr>
          <a:xfrm>
            <a:off x="698500" y="365125"/>
            <a:ext cx="10515600" cy="1325563"/>
          </a:xfrm>
        </p:spPr>
        <p:txBody>
          <a:bodyPr>
            <a:normAutofit fontScale="90000"/>
          </a:bodyPr>
          <a:lstStyle/>
          <a:p>
            <a:pPr algn="ctr"/>
            <a:r>
              <a:rPr lang="en-GB" b="1" dirty="0"/>
              <a:t>Extra Challenge</a:t>
            </a:r>
            <a:r>
              <a:rPr lang="en-GB" dirty="0"/>
              <a:t>: Can you research online how much, approximately, your ingredients will cost? Write the ingredients and the costs below to make sure you starter is affordable. </a:t>
            </a:r>
          </a:p>
        </p:txBody>
      </p:sp>
      <p:graphicFrame>
        <p:nvGraphicFramePr>
          <p:cNvPr id="9" name="Table 9">
            <a:extLst>
              <a:ext uri="{FF2B5EF4-FFF2-40B4-BE49-F238E27FC236}">
                <a16:creationId xmlns:a16="http://schemas.microsoft.com/office/drawing/2014/main" id="{317F23C9-BB86-4598-8759-B80511A97C67}"/>
              </a:ext>
            </a:extLst>
          </p:cNvPr>
          <p:cNvGraphicFramePr>
            <a:graphicFrameLocks noGrp="1"/>
          </p:cNvGraphicFramePr>
          <p:nvPr>
            <p:extLst>
              <p:ext uri="{D42A27DB-BD31-4B8C-83A1-F6EECF244321}">
                <p14:modId xmlns:p14="http://schemas.microsoft.com/office/powerpoint/2010/main" val="1872621805"/>
              </p:ext>
            </p:extLst>
          </p:nvPr>
        </p:nvGraphicFramePr>
        <p:xfrm>
          <a:off x="463550" y="2052955"/>
          <a:ext cx="11264900" cy="4439920"/>
        </p:xfrm>
        <a:graphic>
          <a:graphicData uri="http://schemas.openxmlformats.org/drawingml/2006/table">
            <a:tbl>
              <a:tblPr firstRow="1" bandRow="1">
                <a:tableStyleId>{5C22544A-7EE6-4342-B048-85BDC9FD1C3A}</a:tableStyleId>
              </a:tblPr>
              <a:tblGrid>
                <a:gridCol w="5632450">
                  <a:extLst>
                    <a:ext uri="{9D8B030D-6E8A-4147-A177-3AD203B41FA5}">
                      <a16:colId xmlns:a16="http://schemas.microsoft.com/office/drawing/2014/main" val="1140111568"/>
                    </a:ext>
                  </a:extLst>
                </a:gridCol>
                <a:gridCol w="5632450">
                  <a:extLst>
                    <a:ext uri="{9D8B030D-6E8A-4147-A177-3AD203B41FA5}">
                      <a16:colId xmlns:a16="http://schemas.microsoft.com/office/drawing/2014/main" val="1598756081"/>
                    </a:ext>
                  </a:extLst>
                </a:gridCol>
              </a:tblGrid>
              <a:tr h="370840">
                <a:tc>
                  <a:txBody>
                    <a:bodyPr/>
                    <a:lstStyle/>
                    <a:p>
                      <a:r>
                        <a:rPr lang="en-GB" dirty="0"/>
                        <a:t>Ingredient</a:t>
                      </a:r>
                    </a:p>
                  </a:txBody>
                  <a:tcPr/>
                </a:tc>
                <a:tc>
                  <a:txBody>
                    <a:bodyPr/>
                    <a:lstStyle/>
                    <a:p>
                      <a:r>
                        <a:rPr lang="en-GB" dirty="0"/>
                        <a:t>Cost</a:t>
                      </a:r>
                    </a:p>
                  </a:txBody>
                  <a:tcPr/>
                </a:tc>
                <a:extLst>
                  <a:ext uri="{0D108BD9-81ED-4DB2-BD59-A6C34878D82A}">
                    <a16:rowId xmlns:a16="http://schemas.microsoft.com/office/drawing/2014/main" val="3376512867"/>
                  </a:ext>
                </a:extLst>
              </a:tr>
              <a:tr h="291465">
                <a:tc>
                  <a:txBody>
                    <a:bodyPr/>
                    <a:lstStyle/>
                    <a:p>
                      <a:endParaRPr lang="en-GB"/>
                    </a:p>
                  </a:txBody>
                  <a:tcPr/>
                </a:tc>
                <a:tc>
                  <a:txBody>
                    <a:bodyPr/>
                    <a:lstStyle/>
                    <a:p>
                      <a:r>
                        <a:rPr lang="en-GB" dirty="0"/>
                        <a:t>£</a:t>
                      </a:r>
                    </a:p>
                  </a:txBody>
                  <a:tcPr/>
                </a:tc>
                <a:extLst>
                  <a:ext uri="{0D108BD9-81ED-4DB2-BD59-A6C34878D82A}">
                    <a16:rowId xmlns:a16="http://schemas.microsoft.com/office/drawing/2014/main" val="4152991162"/>
                  </a:ext>
                </a:extLst>
              </a:tr>
              <a:tr h="370840">
                <a:tc>
                  <a:txBody>
                    <a:bodyPr/>
                    <a:lstStyle/>
                    <a:p>
                      <a:endParaRPr lang="en-GB"/>
                    </a:p>
                  </a:txBody>
                  <a:tcPr/>
                </a:tc>
                <a:tc>
                  <a:txBody>
                    <a:bodyPr/>
                    <a:lstStyle/>
                    <a:p>
                      <a:r>
                        <a:rPr lang="en-GB" dirty="0"/>
                        <a:t>£</a:t>
                      </a:r>
                    </a:p>
                  </a:txBody>
                  <a:tcPr/>
                </a:tc>
                <a:extLst>
                  <a:ext uri="{0D108BD9-81ED-4DB2-BD59-A6C34878D82A}">
                    <a16:rowId xmlns:a16="http://schemas.microsoft.com/office/drawing/2014/main" val="2419179138"/>
                  </a:ext>
                </a:extLst>
              </a:tr>
              <a:tr h="0">
                <a:tc>
                  <a:txBody>
                    <a:bodyPr/>
                    <a:lstStyle/>
                    <a:p>
                      <a:endParaRPr lang="en-GB"/>
                    </a:p>
                  </a:txBody>
                  <a:tcPr/>
                </a:tc>
                <a:tc>
                  <a:txBody>
                    <a:bodyPr/>
                    <a:lstStyle/>
                    <a:p>
                      <a:r>
                        <a:rPr lang="en-GB" dirty="0"/>
                        <a:t>£</a:t>
                      </a:r>
                    </a:p>
                  </a:txBody>
                  <a:tcPr/>
                </a:tc>
                <a:extLst>
                  <a:ext uri="{0D108BD9-81ED-4DB2-BD59-A6C34878D82A}">
                    <a16:rowId xmlns:a16="http://schemas.microsoft.com/office/drawing/2014/main" val="4241193123"/>
                  </a:ext>
                </a:extLst>
              </a:tr>
              <a:tr h="370840">
                <a:tc>
                  <a:txBody>
                    <a:bodyPr/>
                    <a:lstStyle/>
                    <a:p>
                      <a:endParaRPr lang="en-GB"/>
                    </a:p>
                  </a:txBody>
                  <a:tcPr/>
                </a:tc>
                <a:tc>
                  <a:txBody>
                    <a:bodyPr/>
                    <a:lstStyle/>
                    <a:p>
                      <a:r>
                        <a:rPr lang="en-GB" dirty="0"/>
                        <a:t>£</a:t>
                      </a:r>
                    </a:p>
                  </a:txBody>
                  <a:tcPr/>
                </a:tc>
                <a:extLst>
                  <a:ext uri="{0D108BD9-81ED-4DB2-BD59-A6C34878D82A}">
                    <a16:rowId xmlns:a16="http://schemas.microsoft.com/office/drawing/2014/main" val="1465082249"/>
                  </a:ext>
                </a:extLst>
              </a:tr>
              <a:tr h="370840">
                <a:tc>
                  <a:txBody>
                    <a:bodyPr/>
                    <a:lstStyle/>
                    <a:p>
                      <a:endParaRPr lang="en-GB"/>
                    </a:p>
                  </a:txBody>
                  <a:tcPr/>
                </a:tc>
                <a:tc>
                  <a:txBody>
                    <a:bodyPr/>
                    <a:lstStyle/>
                    <a:p>
                      <a:r>
                        <a:rPr lang="en-GB" dirty="0"/>
                        <a:t>£</a:t>
                      </a:r>
                    </a:p>
                  </a:txBody>
                  <a:tcPr/>
                </a:tc>
                <a:extLst>
                  <a:ext uri="{0D108BD9-81ED-4DB2-BD59-A6C34878D82A}">
                    <a16:rowId xmlns:a16="http://schemas.microsoft.com/office/drawing/2014/main" val="2929754864"/>
                  </a:ext>
                </a:extLst>
              </a:tr>
              <a:tr h="370840">
                <a:tc>
                  <a:txBody>
                    <a:bodyPr/>
                    <a:lstStyle/>
                    <a:p>
                      <a:endParaRPr lang="en-GB"/>
                    </a:p>
                  </a:txBody>
                  <a:tcPr/>
                </a:tc>
                <a:tc>
                  <a:txBody>
                    <a:bodyPr/>
                    <a:lstStyle/>
                    <a:p>
                      <a:r>
                        <a:rPr lang="en-GB" dirty="0"/>
                        <a:t>£</a:t>
                      </a:r>
                    </a:p>
                  </a:txBody>
                  <a:tcPr/>
                </a:tc>
                <a:extLst>
                  <a:ext uri="{0D108BD9-81ED-4DB2-BD59-A6C34878D82A}">
                    <a16:rowId xmlns:a16="http://schemas.microsoft.com/office/drawing/2014/main" val="321465894"/>
                  </a:ext>
                </a:extLst>
              </a:tr>
              <a:tr h="370840">
                <a:tc>
                  <a:txBody>
                    <a:bodyPr/>
                    <a:lstStyle/>
                    <a:p>
                      <a:endParaRPr lang="en-GB"/>
                    </a:p>
                  </a:txBody>
                  <a:tcPr/>
                </a:tc>
                <a:tc>
                  <a:txBody>
                    <a:bodyPr/>
                    <a:lstStyle/>
                    <a:p>
                      <a:r>
                        <a:rPr lang="en-GB" dirty="0"/>
                        <a:t>£</a:t>
                      </a:r>
                    </a:p>
                  </a:txBody>
                  <a:tcPr/>
                </a:tc>
                <a:extLst>
                  <a:ext uri="{0D108BD9-81ED-4DB2-BD59-A6C34878D82A}">
                    <a16:rowId xmlns:a16="http://schemas.microsoft.com/office/drawing/2014/main" val="3544804242"/>
                  </a:ext>
                </a:extLst>
              </a:tr>
              <a:tr h="370840">
                <a:tc>
                  <a:txBody>
                    <a:bodyPr/>
                    <a:lstStyle/>
                    <a:p>
                      <a:endParaRPr lang="en-GB"/>
                    </a:p>
                  </a:txBody>
                  <a:tcPr/>
                </a:tc>
                <a:tc>
                  <a:txBody>
                    <a:bodyPr/>
                    <a:lstStyle/>
                    <a:p>
                      <a:r>
                        <a:rPr lang="en-GB" dirty="0"/>
                        <a:t>£</a:t>
                      </a:r>
                    </a:p>
                  </a:txBody>
                  <a:tcPr/>
                </a:tc>
                <a:extLst>
                  <a:ext uri="{0D108BD9-81ED-4DB2-BD59-A6C34878D82A}">
                    <a16:rowId xmlns:a16="http://schemas.microsoft.com/office/drawing/2014/main" val="907083235"/>
                  </a:ext>
                </a:extLst>
              </a:tr>
              <a:tr h="370840">
                <a:tc>
                  <a:txBody>
                    <a:bodyPr/>
                    <a:lstStyle/>
                    <a:p>
                      <a:endParaRPr lang="en-GB"/>
                    </a:p>
                  </a:txBody>
                  <a:tcPr/>
                </a:tc>
                <a:tc>
                  <a:txBody>
                    <a:bodyPr/>
                    <a:lstStyle/>
                    <a:p>
                      <a:r>
                        <a:rPr lang="en-GB" dirty="0"/>
                        <a:t>£</a:t>
                      </a:r>
                    </a:p>
                  </a:txBody>
                  <a:tcPr/>
                </a:tc>
                <a:extLst>
                  <a:ext uri="{0D108BD9-81ED-4DB2-BD59-A6C34878D82A}">
                    <a16:rowId xmlns:a16="http://schemas.microsoft.com/office/drawing/2014/main" val="655273859"/>
                  </a:ext>
                </a:extLst>
              </a:tr>
              <a:tr h="370840">
                <a:tc>
                  <a:txBody>
                    <a:bodyPr/>
                    <a:lstStyle/>
                    <a:p>
                      <a:endParaRPr lang="en-GB"/>
                    </a:p>
                  </a:txBody>
                  <a:tcPr/>
                </a:tc>
                <a:tc>
                  <a:txBody>
                    <a:bodyPr/>
                    <a:lstStyle/>
                    <a:p>
                      <a:r>
                        <a:rPr lang="en-GB" dirty="0"/>
                        <a:t>£</a:t>
                      </a:r>
                    </a:p>
                  </a:txBody>
                  <a:tcPr/>
                </a:tc>
                <a:extLst>
                  <a:ext uri="{0D108BD9-81ED-4DB2-BD59-A6C34878D82A}">
                    <a16:rowId xmlns:a16="http://schemas.microsoft.com/office/drawing/2014/main" val="3853501286"/>
                  </a:ext>
                </a:extLst>
              </a:tr>
              <a:tr h="370840">
                <a:tc>
                  <a:txBody>
                    <a:bodyPr/>
                    <a:lstStyle/>
                    <a:p>
                      <a:endParaRPr lang="en-GB"/>
                    </a:p>
                  </a:txBody>
                  <a:tcPr/>
                </a:tc>
                <a:tc>
                  <a:txBody>
                    <a:bodyPr/>
                    <a:lstStyle/>
                    <a:p>
                      <a:r>
                        <a:rPr lang="en-GB" dirty="0"/>
                        <a:t>£</a:t>
                      </a:r>
                    </a:p>
                  </a:txBody>
                  <a:tcPr/>
                </a:tc>
                <a:extLst>
                  <a:ext uri="{0D108BD9-81ED-4DB2-BD59-A6C34878D82A}">
                    <a16:rowId xmlns:a16="http://schemas.microsoft.com/office/drawing/2014/main" val="4169082032"/>
                  </a:ext>
                </a:extLst>
              </a:tr>
            </a:tbl>
          </a:graphicData>
        </a:graphic>
      </p:graphicFrame>
    </p:spTree>
    <p:extLst>
      <p:ext uri="{BB962C8B-B14F-4D97-AF65-F5344CB8AC3E}">
        <p14:creationId xmlns:p14="http://schemas.microsoft.com/office/powerpoint/2010/main" val="2731594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hought Bubble: Cloud 29">
            <a:extLst>
              <a:ext uri="{FF2B5EF4-FFF2-40B4-BE49-F238E27FC236}">
                <a16:creationId xmlns:a16="http://schemas.microsoft.com/office/drawing/2014/main" id="{85BA2AE9-E86E-4422-B6BD-A735A1322F48}"/>
              </a:ext>
            </a:extLst>
          </p:cNvPr>
          <p:cNvSpPr/>
          <p:nvPr/>
        </p:nvSpPr>
        <p:spPr>
          <a:xfrm>
            <a:off x="9176570" y="1393795"/>
            <a:ext cx="2445586" cy="1400255"/>
          </a:xfrm>
          <a:prstGeom prst="cloudCallou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31" name="Thought Bubble: Cloud 30">
            <a:extLst>
              <a:ext uri="{FF2B5EF4-FFF2-40B4-BE49-F238E27FC236}">
                <a16:creationId xmlns:a16="http://schemas.microsoft.com/office/drawing/2014/main" id="{72A2AD64-5845-4527-8B53-27C98A18EAAC}"/>
              </a:ext>
            </a:extLst>
          </p:cNvPr>
          <p:cNvSpPr/>
          <p:nvPr/>
        </p:nvSpPr>
        <p:spPr>
          <a:xfrm>
            <a:off x="6096000" y="1393795"/>
            <a:ext cx="2569555" cy="1400255"/>
          </a:xfrm>
          <a:prstGeom prst="cloudCallou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28" name="Thought Bubble: Cloud 27">
            <a:extLst>
              <a:ext uri="{FF2B5EF4-FFF2-40B4-BE49-F238E27FC236}">
                <a16:creationId xmlns:a16="http://schemas.microsoft.com/office/drawing/2014/main" id="{8CC92F57-3C86-49CA-A251-00536068EB56}"/>
              </a:ext>
            </a:extLst>
          </p:cNvPr>
          <p:cNvSpPr/>
          <p:nvPr/>
        </p:nvSpPr>
        <p:spPr>
          <a:xfrm>
            <a:off x="169674" y="1342944"/>
            <a:ext cx="2674060" cy="1400255"/>
          </a:xfrm>
          <a:prstGeom prst="cloudCallou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21" name="TextBox 20">
            <a:extLst>
              <a:ext uri="{FF2B5EF4-FFF2-40B4-BE49-F238E27FC236}">
                <a16:creationId xmlns:a16="http://schemas.microsoft.com/office/drawing/2014/main" id="{8192A6B6-E5C7-4A4F-9954-ED879E83857F}"/>
              </a:ext>
            </a:extLst>
          </p:cNvPr>
          <p:cNvSpPr txBox="1"/>
          <p:nvPr/>
        </p:nvSpPr>
        <p:spPr>
          <a:xfrm>
            <a:off x="1549192" y="150729"/>
            <a:ext cx="9430976" cy="369332"/>
          </a:xfrm>
          <a:prstGeom prst="rect">
            <a:avLst/>
          </a:prstGeom>
          <a:solidFill>
            <a:schemeClr val="bg1"/>
          </a:solidFill>
          <a:ln w="6350">
            <a:solidFill>
              <a:schemeClr val="tx1"/>
            </a:solidFill>
          </a:ln>
        </p:spPr>
        <p:txBody>
          <a:bodyPr wrap="square" lIns="91440" tIns="45720" rIns="91440" bIns="45720" anchor="t">
            <a:spAutoFit/>
          </a:bodyPr>
          <a:lstStyle/>
          <a:p>
            <a:pPr algn="ctr"/>
            <a:r>
              <a:rPr lang="en-GB" dirty="0"/>
              <a:t>Here are some photographs (on the next two pages) of famous bridges from around the world. </a:t>
            </a:r>
            <a:endParaRPr lang="en-GB"/>
          </a:p>
        </p:txBody>
      </p:sp>
      <p:sp>
        <p:nvSpPr>
          <p:cNvPr id="22" name="TextBox 21">
            <a:extLst>
              <a:ext uri="{FF2B5EF4-FFF2-40B4-BE49-F238E27FC236}">
                <a16:creationId xmlns:a16="http://schemas.microsoft.com/office/drawing/2014/main" id="{C519A4B3-A56D-4F38-99EE-9900C5B154F6}"/>
              </a:ext>
            </a:extLst>
          </p:cNvPr>
          <p:cNvSpPr txBox="1"/>
          <p:nvPr/>
        </p:nvSpPr>
        <p:spPr>
          <a:xfrm>
            <a:off x="2843734" y="657165"/>
            <a:ext cx="6504532" cy="646331"/>
          </a:xfrm>
          <a:prstGeom prst="rect">
            <a:avLst/>
          </a:prstGeom>
          <a:solidFill>
            <a:schemeClr val="bg1"/>
          </a:solidFill>
          <a:ln w="6350">
            <a:solidFill>
              <a:schemeClr val="tx1"/>
            </a:solidFill>
          </a:ln>
        </p:spPr>
        <p:txBody>
          <a:bodyPr wrap="square">
            <a:spAutoFit/>
          </a:bodyPr>
          <a:lstStyle/>
          <a:p>
            <a:pPr algn="ctr"/>
            <a:r>
              <a:rPr lang="en-GB"/>
              <a:t>Answer the questions below about the bridges you can see in the photographs and discuss your answers with your adult at home.</a:t>
            </a:r>
          </a:p>
        </p:txBody>
      </p:sp>
      <p:pic>
        <p:nvPicPr>
          <p:cNvPr id="18" name="Picture 10">
            <a:extLst>
              <a:ext uri="{FF2B5EF4-FFF2-40B4-BE49-F238E27FC236}">
                <a16:creationId xmlns:a16="http://schemas.microsoft.com/office/drawing/2014/main" id="{74990333-3906-4365-BEC4-97DC18FBAC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900" t="9953" r="2002" b="9953"/>
          <a:stretch>
            <a:fillRect/>
          </a:stretch>
        </p:blipFill>
        <p:spPr bwMode="auto">
          <a:xfrm>
            <a:off x="169674" y="3527304"/>
            <a:ext cx="4876512" cy="3048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le 20">
            <a:extLst>
              <a:ext uri="{FF2B5EF4-FFF2-40B4-BE49-F238E27FC236}">
                <a16:creationId xmlns:a16="http://schemas.microsoft.com/office/drawing/2014/main" id="{A8C7AF20-82DE-4AA1-8806-2A742A56AB2C}"/>
              </a:ext>
            </a:extLst>
          </p:cNvPr>
          <p:cNvSpPr>
            <a:spLocks noGrp="1" noChangeArrowheads="1"/>
          </p:cNvSpPr>
          <p:nvPr>
            <p:ph type="title"/>
          </p:nvPr>
        </p:nvSpPr>
        <p:spPr>
          <a:xfrm>
            <a:off x="163169" y="3195324"/>
            <a:ext cx="5141305" cy="131126"/>
          </a:xfrm>
        </p:spPr>
        <p:txBody>
          <a:bodyPr>
            <a:noAutofit/>
          </a:bodyPr>
          <a:lstStyle/>
          <a:p>
            <a:pPr algn="ctr" eaLnBrk="1" hangingPunct="1"/>
            <a:r>
              <a:rPr lang="en-GB" altLang="en-US" sz="2000">
                <a:latin typeface="Twinkl" pitchFamily="50" charset="0"/>
                <a:cs typeface="Twinkl" pitchFamily="50" charset="0"/>
              </a:rPr>
              <a:t>Forth Road Bridge,</a:t>
            </a:r>
            <a:br>
              <a:rPr lang="en-GB" altLang="en-US" sz="2000">
                <a:latin typeface="Twinkl" pitchFamily="50" charset="0"/>
                <a:cs typeface="Twinkl" pitchFamily="50" charset="0"/>
              </a:rPr>
            </a:br>
            <a:r>
              <a:rPr lang="en-GB" altLang="en-US" sz="2000">
                <a:latin typeface="Twinkl" pitchFamily="50" charset="0"/>
                <a:cs typeface="Twinkl" pitchFamily="50" charset="0"/>
              </a:rPr>
              <a:t>Edinburgh, Scotland</a:t>
            </a:r>
            <a:endParaRPr lang="en-GB" altLang="en-US" sz="2000">
              <a:latin typeface="Twinkl SemiBold" charset="0"/>
            </a:endParaRPr>
          </a:p>
        </p:txBody>
      </p:sp>
      <p:sp>
        <p:nvSpPr>
          <p:cNvPr id="20" name="Title 20">
            <a:extLst>
              <a:ext uri="{FF2B5EF4-FFF2-40B4-BE49-F238E27FC236}">
                <a16:creationId xmlns:a16="http://schemas.microsoft.com/office/drawing/2014/main" id="{E1D3D026-EB1C-4DD0-8153-02404B14B947}"/>
              </a:ext>
            </a:extLst>
          </p:cNvPr>
          <p:cNvSpPr txBox="1">
            <a:spLocks noChangeArrowheads="1"/>
          </p:cNvSpPr>
          <p:nvPr/>
        </p:nvSpPr>
        <p:spPr>
          <a:xfrm>
            <a:off x="5416981" y="2884349"/>
            <a:ext cx="7598292" cy="884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2000">
                <a:latin typeface="Twinkl" pitchFamily="50" charset="0"/>
                <a:cs typeface="Twinkl" pitchFamily="50" charset="0"/>
              </a:rPr>
              <a:t>Golden Gate Bridge,</a:t>
            </a:r>
            <a:br>
              <a:rPr lang="en-GB" altLang="en-US" sz="2000">
                <a:latin typeface="Twinkl" pitchFamily="50" charset="0"/>
                <a:cs typeface="Twinkl" pitchFamily="50" charset="0"/>
              </a:rPr>
            </a:br>
            <a:r>
              <a:rPr lang="en-US" altLang="en-US" sz="2000">
                <a:latin typeface="Twinkl" pitchFamily="50" charset="0"/>
                <a:cs typeface="Twinkl" pitchFamily="50" charset="0"/>
              </a:rPr>
              <a:t>San Francisco, California</a:t>
            </a:r>
            <a:endParaRPr lang="en-GB" altLang="en-US" sz="2000">
              <a:latin typeface="Twinkl SemiBold" charset="0"/>
            </a:endParaRPr>
          </a:p>
        </p:txBody>
      </p:sp>
      <p:pic>
        <p:nvPicPr>
          <p:cNvPr id="23" name="Picture 5">
            <a:extLst>
              <a:ext uri="{FF2B5EF4-FFF2-40B4-BE49-F238E27FC236}">
                <a16:creationId xmlns:a16="http://schemas.microsoft.com/office/drawing/2014/main" id="{28201F2C-AAFC-4507-93DB-FA57DB835D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6580" y="3581795"/>
            <a:ext cx="4579094" cy="305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7E4919BC-C267-4EC1-B89D-D21C1EBCF82D}"/>
              </a:ext>
            </a:extLst>
          </p:cNvPr>
          <p:cNvSpPr txBox="1"/>
          <p:nvPr/>
        </p:nvSpPr>
        <p:spPr>
          <a:xfrm>
            <a:off x="460447" y="1547016"/>
            <a:ext cx="2109883" cy="923330"/>
          </a:xfrm>
          <a:prstGeom prst="rect">
            <a:avLst/>
          </a:prstGeom>
          <a:noFill/>
          <a:ln w="28575">
            <a:noFill/>
          </a:ln>
        </p:spPr>
        <p:txBody>
          <a:bodyPr wrap="square">
            <a:spAutoFit/>
          </a:bodyPr>
          <a:lstStyle/>
          <a:p>
            <a:pPr algn="ctr"/>
            <a:r>
              <a:rPr lang="en-GB"/>
              <a:t>What do you think these bridges are made from?</a:t>
            </a:r>
          </a:p>
        </p:txBody>
      </p:sp>
      <p:sp>
        <p:nvSpPr>
          <p:cNvPr id="29" name="Thought Bubble: Cloud 28">
            <a:extLst>
              <a:ext uri="{FF2B5EF4-FFF2-40B4-BE49-F238E27FC236}">
                <a16:creationId xmlns:a16="http://schemas.microsoft.com/office/drawing/2014/main" id="{7CA248C3-71A0-4E7F-8D09-88544A0FBA60}"/>
              </a:ext>
            </a:extLst>
          </p:cNvPr>
          <p:cNvSpPr/>
          <p:nvPr/>
        </p:nvSpPr>
        <p:spPr>
          <a:xfrm>
            <a:off x="3299138" y="1400786"/>
            <a:ext cx="2464775" cy="1400255"/>
          </a:xfrm>
          <a:prstGeom prst="cloudCallou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25" name="TextBox 24">
            <a:extLst>
              <a:ext uri="{FF2B5EF4-FFF2-40B4-BE49-F238E27FC236}">
                <a16:creationId xmlns:a16="http://schemas.microsoft.com/office/drawing/2014/main" id="{4F834793-A9E1-4C07-BC55-B1E4FB0883A3}"/>
              </a:ext>
            </a:extLst>
          </p:cNvPr>
          <p:cNvSpPr txBox="1"/>
          <p:nvPr/>
        </p:nvSpPr>
        <p:spPr>
          <a:xfrm>
            <a:off x="3599813" y="1622361"/>
            <a:ext cx="1863423" cy="923330"/>
          </a:xfrm>
          <a:prstGeom prst="rect">
            <a:avLst/>
          </a:prstGeom>
          <a:noFill/>
          <a:ln w="28575">
            <a:noFill/>
          </a:ln>
        </p:spPr>
        <p:txBody>
          <a:bodyPr wrap="square">
            <a:spAutoFit/>
          </a:bodyPr>
          <a:lstStyle/>
          <a:p>
            <a:pPr algn="ctr"/>
            <a:r>
              <a:rPr lang="en-GB"/>
              <a:t>What do you think the bridges are used for?</a:t>
            </a:r>
          </a:p>
        </p:txBody>
      </p:sp>
      <p:sp>
        <p:nvSpPr>
          <p:cNvPr id="26" name="TextBox 25">
            <a:extLst>
              <a:ext uri="{FF2B5EF4-FFF2-40B4-BE49-F238E27FC236}">
                <a16:creationId xmlns:a16="http://schemas.microsoft.com/office/drawing/2014/main" id="{D1537739-843D-420D-A489-2F308EBD3B5F}"/>
              </a:ext>
            </a:extLst>
          </p:cNvPr>
          <p:cNvSpPr txBox="1"/>
          <p:nvPr/>
        </p:nvSpPr>
        <p:spPr>
          <a:xfrm>
            <a:off x="6407187" y="1598064"/>
            <a:ext cx="1863423" cy="923330"/>
          </a:xfrm>
          <a:prstGeom prst="rect">
            <a:avLst/>
          </a:prstGeom>
          <a:noFill/>
          <a:ln w="28575">
            <a:noFill/>
          </a:ln>
        </p:spPr>
        <p:txBody>
          <a:bodyPr wrap="square">
            <a:spAutoFit/>
          </a:bodyPr>
          <a:lstStyle/>
          <a:p>
            <a:pPr algn="ctr"/>
            <a:r>
              <a:rPr lang="en-GB"/>
              <a:t>What shapes can you see on these bridges?</a:t>
            </a:r>
          </a:p>
        </p:txBody>
      </p:sp>
      <p:sp>
        <p:nvSpPr>
          <p:cNvPr id="17" name="TextBox 16">
            <a:extLst>
              <a:ext uri="{FF2B5EF4-FFF2-40B4-BE49-F238E27FC236}">
                <a16:creationId xmlns:a16="http://schemas.microsoft.com/office/drawing/2014/main" id="{8FCBC8B0-BA60-441D-8D87-8EB48FAE6D62}"/>
              </a:ext>
            </a:extLst>
          </p:cNvPr>
          <p:cNvSpPr txBox="1"/>
          <p:nvPr/>
        </p:nvSpPr>
        <p:spPr>
          <a:xfrm>
            <a:off x="9562738" y="1493759"/>
            <a:ext cx="1863423" cy="1200329"/>
          </a:xfrm>
          <a:prstGeom prst="rect">
            <a:avLst/>
          </a:prstGeom>
          <a:noFill/>
          <a:ln w="28575">
            <a:noFill/>
          </a:ln>
        </p:spPr>
        <p:txBody>
          <a:bodyPr wrap="square">
            <a:spAutoFit/>
          </a:bodyPr>
          <a:lstStyle/>
          <a:p>
            <a:pPr algn="ctr"/>
            <a:r>
              <a:rPr lang="en-GB"/>
              <a:t>What do you think these bridges built over?</a:t>
            </a:r>
          </a:p>
        </p:txBody>
      </p:sp>
    </p:spTree>
    <p:extLst>
      <p:ext uri="{BB962C8B-B14F-4D97-AF65-F5344CB8AC3E}">
        <p14:creationId xmlns:p14="http://schemas.microsoft.com/office/powerpoint/2010/main" val="3841764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0">
            <a:extLst>
              <a:ext uri="{FF2B5EF4-FFF2-40B4-BE49-F238E27FC236}">
                <a16:creationId xmlns:a16="http://schemas.microsoft.com/office/drawing/2014/main" id="{B28A67E1-4A01-434D-B198-7D47C8487E99}"/>
              </a:ext>
            </a:extLst>
          </p:cNvPr>
          <p:cNvSpPr>
            <a:spLocks noGrp="1" noChangeArrowheads="1"/>
          </p:cNvSpPr>
          <p:nvPr>
            <p:ph type="title"/>
          </p:nvPr>
        </p:nvSpPr>
        <p:spPr>
          <a:xfrm>
            <a:off x="-292323" y="1049022"/>
            <a:ext cx="6088697" cy="640079"/>
          </a:xfrm>
        </p:spPr>
        <p:txBody>
          <a:bodyPr>
            <a:normAutofit fontScale="90000"/>
          </a:bodyPr>
          <a:lstStyle/>
          <a:p>
            <a:pPr algn="ctr" eaLnBrk="1" hangingPunct="1"/>
            <a:r>
              <a:rPr lang="en-US" altLang="en-US" sz="3600">
                <a:latin typeface="Twinkl" pitchFamily="50" charset="0"/>
                <a:cs typeface="Twinkl" pitchFamily="50" charset="0"/>
              </a:rPr>
              <a:t>Tower Bridge,</a:t>
            </a:r>
            <a:br>
              <a:rPr lang="en-GB" altLang="en-US" sz="3600">
                <a:latin typeface="Twinkl" pitchFamily="50" charset="0"/>
                <a:cs typeface="Twinkl" pitchFamily="50" charset="0"/>
              </a:rPr>
            </a:br>
            <a:r>
              <a:rPr lang="en-US" altLang="en-US" sz="3600">
                <a:latin typeface="Twinkl" pitchFamily="50" charset="0"/>
                <a:cs typeface="Twinkl" pitchFamily="50" charset="0"/>
              </a:rPr>
              <a:t>London, England</a:t>
            </a:r>
            <a:endParaRPr lang="en-GB" altLang="en-US" sz="3600">
              <a:latin typeface="Twinkl SemiBold" charset="0"/>
            </a:endParaRPr>
          </a:p>
        </p:txBody>
      </p:sp>
      <p:pic>
        <p:nvPicPr>
          <p:cNvPr id="5" name="Picture 6">
            <a:extLst>
              <a:ext uri="{FF2B5EF4-FFF2-40B4-BE49-F238E27FC236}">
                <a16:creationId xmlns:a16="http://schemas.microsoft.com/office/drawing/2014/main" id="{5850735C-9EF2-4E89-B0C5-422C74A40A4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2824" b="13841"/>
          <a:stretch>
            <a:fillRect/>
          </a:stretch>
        </p:blipFill>
        <p:spPr bwMode="auto">
          <a:xfrm>
            <a:off x="535496" y="2398530"/>
            <a:ext cx="4433061" cy="277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20">
            <a:extLst>
              <a:ext uri="{FF2B5EF4-FFF2-40B4-BE49-F238E27FC236}">
                <a16:creationId xmlns:a16="http://schemas.microsoft.com/office/drawing/2014/main" id="{90822ECB-6AEB-4827-BCBC-813DE5B95DBA}"/>
              </a:ext>
            </a:extLst>
          </p:cNvPr>
          <p:cNvSpPr txBox="1">
            <a:spLocks noChangeArrowheads="1"/>
          </p:cNvSpPr>
          <p:nvPr/>
        </p:nvSpPr>
        <p:spPr>
          <a:xfrm>
            <a:off x="5888128" y="914196"/>
            <a:ext cx="6303872" cy="909729"/>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600" err="1">
                <a:latin typeface="Twinkl" pitchFamily="50" charset="0"/>
                <a:cs typeface="Twinkl" pitchFamily="50" charset="0"/>
              </a:rPr>
              <a:t>Chenyang</a:t>
            </a:r>
            <a:r>
              <a:rPr lang="en-US" altLang="en-US" sz="3600">
                <a:latin typeface="Twinkl" pitchFamily="50" charset="0"/>
                <a:cs typeface="Twinkl" pitchFamily="50" charset="0"/>
              </a:rPr>
              <a:t> Bridge,</a:t>
            </a:r>
            <a:br>
              <a:rPr lang="en-GB" altLang="en-US" sz="3600">
                <a:latin typeface="Twinkl" pitchFamily="50" charset="0"/>
                <a:cs typeface="Twinkl" pitchFamily="50" charset="0"/>
              </a:rPr>
            </a:br>
            <a:r>
              <a:rPr lang="en-US" altLang="en-US" sz="3600">
                <a:latin typeface="Twinkl" pitchFamily="50" charset="0"/>
                <a:cs typeface="Twinkl" pitchFamily="50" charset="0"/>
              </a:rPr>
              <a:t>Liuzhou, China</a:t>
            </a:r>
            <a:endParaRPr lang="en-GB" altLang="en-US" sz="3600">
              <a:latin typeface="Twinkl SemiBold" charset="0"/>
            </a:endParaRPr>
          </a:p>
        </p:txBody>
      </p:sp>
      <p:pic>
        <p:nvPicPr>
          <p:cNvPr id="7" name="Picture 10">
            <a:extLst>
              <a:ext uri="{FF2B5EF4-FFF2-40B4-BE49-F238E27FC236}">
                <a16:creationId xmlns:a16="http://schemas.microsoft.com/office/drawing/2014/main" id="{E5A8B78E-078F-4E91-A2DF-5E786F261B8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6178"/>
          <a:stretch>
            <a:fillRect/>
          </a:stretch>
        </p:blipFill>
        <p:spPr bwMode="auto">
          <a:xfrm>
            <a:off x="6665685" y="2398529"/>
            <a:ext cx="4595813" cy="277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3488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0">
            <a:extLst>
              <a:ext uri="{FF2B5EF4-FFF2-40B4-BE49-F238E27FC236}">
                <a16:creationId xmlns:a16="http://schemas.microsoft.com/office/drawing/2014/main" id="{220326B2-DDDC-4388-90E8-871FEA153ED0}"/>
              </a:ext>
            </a:extLst>
          </p:cNvPr>
          <p:cNvSpPr>
            <a:spLocks noGrp="1" noChangeArrowheads="1"/>
          </p:cNvSpPr>
          <p:nvPr>
            <p:ph type="title"/>
          </p:nvPr>
        </p:nvSpPr>
        <p:spPr>
          <a:xfrm>
            <a:off x="0" y="1108075"/>
            <a:ext cx="6483733" cy="889896"/>
          </a:xfrm>
        </p:spPr>
        <p:txBody>
          <a:bodyPr>
            <a:normAutofit fontScale="90000"/>
          </a:bodyPr>
          <a:lstStyle/>
          <a:p>
            <a:pPr algn="ctr" eaLnBrk="1" hangingPunct="1"/>
            <a:r>
              <a:rPr lang="en-US" altLang="en-US" sz="3600">
                <a:latin typeface="Twinkl" pitchFamily="50" charset="0"/>
                <a:cs typeface="Twinkl" pitchFamily="50" charset="0"/>
              </a:rPr>
              <a:t>Forth Rail Bridge,</a:t>
            </a:r>
            <a:br>
              <a:rPr lang="en-GB" altLang="en-US" sz="3600">
                <a:latin typeface="Twinkl" pitchFamily="50" charset="0"/>
                <a:cs typeface="Twinkl" pitchFamily="50" charset="0"/>
              </a:rPr>
            </a:br>
            <a:r>
              <a:rPr lang="en-US" altLang="en-US" sz="3600">
                <a:latin typeface="Twinkl" pitchFamily="50" charset="0"/>
                <a:cs typeface="Twinkl" pitchFamily="50" charset="0"/>
              </a:rPr>
              <a:t>Firth of Forth, Scotland</a:t>
            </a:r>
            <a:endParaRPr lang="en-GB" altLang="en-US" sz="3600">
              <a:latin typeface="Twinkl SemiBold" charset="0"/>
            </a:endParaRPr>
          </a:p>
        </p:txBody>
      </p:sp>
      <p:pic>
        <p:nvPicPr>
          <p:cNvPr id="5" name="Picture 9">
            <a:extLst>
              <a:ext uri="{FF2B5EF4-FFF2-40B4-BE49-F238E27FC236}">
                <a16:creationId xmlns:a16="http://schemas.microsoft.com/office/drawing/2014/main" id="{3F52BBD2-B5A3-4C12-8DDB-91B5273D784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b="12633"/>
          <a:stretch>
            <a:fillRect/>
          </a:stretch>
        </p:blipFill>
        <p:spPr bwMode="auto">
          <a:xfrm>
            <a:off x="684530" y="2571750"/>
            <a:ext cx="4726940" cy="295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20">
            <a:extLst>
              <a:ext uri="{FF2B5EF4-FFF2-40B4-BE49-F238E27FC236}">
                <a16:creationId xmlns:a16="http://schemas.microsoft.com/office/drawing/2014/main" id="{4D4FD0D9-C714-412C-869C-36E478DE8FE8}"/>
              </a:ext>
            </a:extLst>
          </p:cNvPr>
          <p:cNvSpPr txBox="1">
            <a:spLocks noChangeArrowheads="1"/>
          </p:cNvSpPr>
          <p:nvPr/>
        </p:nvSpPr>
        <p:spPr>
          <a:xfrm>
            <a:off x="4650739" y="956354"/>
            <a:ext cx="8220075" cy="12715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600">
                <a:latin typeface="Twinkl" pitchFamily="50" charset="0"/>
                <a:cs typeface="Twinkl" pitchFamily="50" charset="0"/>
              </a:rPr>
              <a:t>Millau Viaduct,</a:t>
            </a:r>
            <a:br>
              <a:rPr lang="en-GB" altLang="en-US" sz="3600">
                <a:latin typeface="Twinkl" pitchFamily="50" charset="0"/>
                <a:cs typeface="Twinkl" pitchFamily="50" charset="0"/>
              </a:rPr>
            </a:br>
            <a:r>
              <a:rPr lang="en-US" altLang="en-US" sz="3600" err="1">
                <a:latin typeface="Twinkl" pitchFamily="50" charset="0"/>
                <a:cs typeface="Twinkl" pitchFamily="50" charset="0"/>
              </a:rPr>
              <a:t>Creissels</a:t>
            </a:r>
            <a:r>
              <a:rPr lang="en-US" altLang="en-US" sz="3600">
                <a:latin typeface="Twinkl" pitchFamily="50" charset="0"/>
                <a:cs typeface="Twinkl" pitchFamily="50" charset="0"/>
              </a:rPr>
              <a:t>, France</a:t>
            </a:r>
            <a:endParaRPr lang="en-GB" altLang="en-US" sz="3600">
              <a:latin typeface="Twinkl SemiBold" charset="0"/>
            </a:endParaRPr>
          </a:p>
        </p:txBody>
      </p:sp>
      <p:pic>
        <p:nvPicPr>
          <p:cNvPr id="7" name="Picture 2">
            <a:extLst>
              <a:ext uri="{FF2B5EF4-FFF2-40B4-BE49-F238E27FC236}">
                <a16:creationId xmlns:a16="http://schemas.microsoft.com/office/drawing/2014/main" id="{6329C32A-304E-4BCD-94DC-DD211F5105D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b="6227"/>
          <a:stretch>
            <a:fillRect/>
          </a:stretch>
        </p:blipFill>
        <p:spPr bwMode="auto">
          <a:xfrm>
            <a:off x="6309360" y="2514831"/>
            <a:ext cx="4902835" cy="3063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839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22" name="TextBox 21">
            <a:extLst>
              <a:ext uri="{FF2B5EF4-FFF2-40B4-BE49-F238E27FC236}">
                <a16:creationId xmlns:a16="http://schemas.microsoft.com/office/drawing/2014/main" id="{C519A4B3-A56D-4F38-99EE-9900C5B154F6}"/>
              </a:ext>
            </a:extLst>
          </p:cNvPr>
          <p:cNvSpPr txBox="1"/>
          <p:nvPr/>
        </p:nvSpPr>
        <p:spPr>
          <a:xfrm>
            <a:off x="569871" y="282391"/>
            <a:ext cx="11392298" cy="1631216"/>
          </a:xfrm>
          <a:prstGeom prst="rect">
            <a:avLst/>
          </a:prstGeom>
          <a:solidFill>
            <a:schemeClr val="bg1"/>
          </a:solidFill>
          <a:ln w="6350">
            <a:solidFill>
              <a:schemeClr val="tx1"/>
            </a:solidFill>
          </a:ln>
        </p:spPr>
        <p:txBody>
          <a:bodyPr wrap="square" lIns="91440" tIns="45720" rIns="91440" bIns="45720" anchor="t">
            <a:spAutoFit/>
          </a:bodyPr>
          <a:lstStyle/>
          <a:p>
            <a:pPr algn="ctr"/>
            <a:r>
              <a:rPr lang="en-GB" sz="2000" dirty="0"/>
              <a:t>As you can see, bridges can look very different! But, they do have some similarities; </a:t>
            </a:r>
            <a:r>
              <a:rPr lang="en-GB" sz="2000" b="1" dirty="0"/>
              <a:t>strong and stable bases</a:t>
            </a:r>
            <a:r>
              <a:rPr lang="en-GB" sz="2000" dirty="0"/>
              <a:t>  on each end of the bridge, sometimes in the middle, and a </a:t>
            </a:r>
            <a:r>
              <a:rPr lang="en-GB" sz="2000" b="1" dirty="0"/>
              <a:t>flat surface </a:t>
            </a:r>
            <a:r>
              <a:rPr lang="en-GB" sz="2000" dirty="0"/>
              <a:t>to travel across in the middle, called the </a:t>
            </a:r>
            <a:r>
              <a:rPr lang="en-GB" sz="2000" b="1" dirty="0"/>
              <a:t>deck</a:t>
            </a:r>
            <a:r>
              <a:rPr lang="en-GB" sz="2000" dirty="0"/>
              <a:t>.</a:t>
            </a:r>
          </a:p>
          <a:p>
            <a:pPr algn="ctr"/>
            <a:endParaRPr lang="en-GB" sz="2000"/>
          </a:p>
          <a:p>
            <a:pPr algn="ctr"/>
            <a:r>
              <a:rPr lang="en-GB" sz="2000" dirty="0"/>
              <a:t>Can you identify the </a:t>
            </a:r>
            <a:r>
              <a:rPr lang="en-GB" sz="2000" b="1" dirty="0"/>
              <a:t>bases </a:t>
            </a:r>
            <a:r>
              <a:rPr lang="en-GB" sz="2000" dirty="0"/>
              <a:t>of the bridge below? How many are there?</a:t>
            </a:r>
            <a:endParaRPr lang="en-GB" sz="2000" dirty="0">
              <a:cs typeface="Calibri"/>
            </a:endParaRPr>
          </a:p>
        </p:txBody>
      </p:sp>
      <p:pic>
        <p:nvPicPr>
          <p:cNvPr id="2050" name="Picture 2" descr="Free Simple Bridge Cliparts, Download Free Clip Art, Free Clip Art on  Clipart Library">
            <a:extLst>
              <a:ext uri="{FF2B5EF4-FFF2-40B4-BE49-F238E27FC236}">
                <a16:creationId xmlns:a16="http://schemas.microsoft.com/office/drawing/2014/main" id="{788EE1CB-BF20-482F-B1DF-DE7FB0446E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077" t="5303" r="6539" b="17561"/>
          <a:stretch/>
        </p:blipFill>
        <p:spPr bwMode="auto">
          <a:xfrm>
            <a:off x="2440915" y="2475913"/>
            <a:ext cx="7650210" cy="3334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783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pic>
        <p:nvPicPr>
          <p:cNvPr id="6146" name="Picture 2" descr="January 30 Day Challenge">
            <a:extLst>
              <a:ext uri="{FF2B5EF4-FFF2-40B4-BE49-F238E27FC236}">
                <a16:creationId xmlns:a16="http://schemas.microsoft.com/office/drawing/2014/main" id="{22E7EC73-42E3-48F8-A766-9E304CC312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8689" y="1448973"/>
            <a:ext cx="5314622" cy="419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5030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44</Slides>
  <Notes>0</Notes>
  <HiddenSlides>0</HiddenSlide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Remote Learning – Base 1</vt:lpstr>
      <vt:lpstr>PowerPoint Presentation</vt:lpstr>
      <vt:lpstr>PowerPoint Presentation</vt:lpstr>
      <vt:lpstr>PowerPoint Presentation</vt:lpstr>
      <vt:lpstr>Forth Road Bridge, Edinburgh, Scotland</vt:lpstr>
      <vt:lpstr>Tower Bridge, London, England</vt:lpstr>
      <vt:lpstr>Forth Rail Bridge, Firth of Forth, Scotland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Preparing for an Earthquake</vt:lpstr>
      <vt:lpstr>Preparing for an Earthquake</vt:lpstr>
      <vt:lpstr>PowerPoint Presentation</vt:lpstr>
      <vt:lpstr>Preparing for an Earthquake</vt:lpstr>
      <vt:lpstr>Extra Challenge </vt:lpstr>
      <vt:lpstr>PowerPoint Presentation</vt:lpstr>
      <vt:lpstr>PowerPoint Presentation</vt:lpstr>
      <vt:lpstr>Close your eyes, what can you see? In order for us to see the things around us we need two things; light and for nothing to be blocking the light our vision such as an object or our own eyelids. Have a look around your home and outside (with an adult's permission!) How many sources of light can you find which help us to see?</vt:lpstr>
      <vt:lpstr>PowerPoint Presentation</vt:lpstr>
      <vt:lpstr>PowerPoint Presentation</vt:lpstr>
      <vt:lpstr>Once light hits an object, it travels back to the eye and allows us to see what we are looking at. The pupil lets in the light to the back of the eye, where it is turned into colour and fine-tuned by the macula. The retina then turns the light into a brain friendly message to the brain through the optic nerve to process the image of what we are looking at- aren't our eyes amazing!</vt:lpstr>
      <vt:lpstr>Challenge: Without looking at the last page, can you label the eyeball diagram below using the words around the picture. Write the word in the correct place to label the diagram or cut and stick them.</vt:lpstr>
      <vt:lpstr>PowerPoint Presentation</vt:lpstr>
      <vt:lpstr>Watch the video link below about recycling and discuss some of the questions with an adult:</vt:lpstr>
      <vt:lpstr>Can you tell your adult what each of the objects on the next pages are made of? If you aren’t sure of an object, see if you can find something similar at home and have a feel to see what material it is made from. Can it be recycled? Cut the pictures out and move them onto the correct bin. Some of the items could go into more than one bin.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cookery this term you have been challenged to create a delicious three course meal!  Watch the video link below for some ideas for a starters.  Usually, starters are just a very small plate of food designed to leave you wanting more! After you have watched the video, decide on a starter you would like to make with your adult and research the ingredients you will need and write them on the next page- we look forward to seeing your ideas!</vt:lpstr>
      <vt:lpstr>Discuss these questions with your adult before writing you list.</vt:lpstr>
      <vt:lpstr>PowerPoint Presentation</vt:lpstr>
      <vt:lpstr>Extra Challenge: Can you research online how much, approximately, your ingredients will cost? Write the ingredients and the costs below to make sure you starter is affordable. </vt:lpstr>
    </vt:vector>
  </TitlesOfParts>
  <Compan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Remote Learning – Base 5</dc:title>
  <dc:creator>Alex Brown</dc:creator>
  <cp:revision>322</cp:revision>
  <dcterms:created xsi:type="dcterms:W3CDTF">2021-01-04T09:43:51Z</dcterms:created>
  <dcterms:modified xsi:type="dcterms:W3CDTF">2021-01-11T08:44:37Z</dcterms:modified>
</cp:coreProperties>
</file>