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26" r:id="rId3"/>
    <p:sldId id="295" r:id="rId4"/>
    <p:sldId id="297" r:id="rId5"/>
    <p:sldId id="299" r:id="rId6"/>
    <p:sldId id="300" r:id="rId7"/>
    <p:sldId id="298" r:id="rId8"/>
    <p:sldId id="301" r:id="rId9"/>
    <p:sldId id="302" r:id="rId10"/>
    <p:sldId id="282" r:id="rId11"/>
    <p:sldId id="304" r:id="rId12"/>
    <p:sldId id="305" r:id="rId13"/>
    <p:sldId id="306" r:id="rId14"/>
    <p:sldId id="307" r:id="rId15"/>
    <p:sldId id="308" r:id="rId16"/>
    <p:sldId id="309" r:id="rId17"/>
    <p:sldId id="289" r:id="rId18"/>
    <p:sldId id="312" r:id="rId19"/>
    <p:sldId id="313" r:id="rId20"/>
    <p:sldId id="314" r:id="rId21"/>
    <p:sldId id="316" r:id="rId22"/>
    <p:sldId id="315" r:id="rId23"/>
    <p:sldId id="317" r:id="rId24"/>
    <p:sldId id="310" r:id="rId25"/>
    <p:sldId id="294" r:id="rId26"/>
    <p:sldId id="318" r:id="rId27"/>
    <p:sldId id="319" r:id="rId28"/>
    <p:sldId id="320" r:id="rId29"/>
    <p:sldId id="321" r:id="rId30"/>
    <p:sldId id="322" r:id="rId31"/>
    <p:sldId id="324" r:id="rId32"/>
    <p:sldId id="327" r:id="rId33"/>
    <p:sldId id="328" r:id="rId34"/>
    <p:sldId id="32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BF7D11-A89B-E2DF-FBBD-5FB325A6099E}" v="34" dt="2021-06-26T07:15:28.200"/>
    <p1510:client id="{E8976A6E-3DA4-9B22-BAED-19E827E3FCE7}" v="4" dt="2021-06-26T06:48:48.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Graham [ Wheatley Hill Community Primary School ]" userId="S::k.graham315@whprimary.com::28938513-fcdf-4eed-8d1c-d8e694656955" providerId="AD" clId="Web-{B1BF7D11-A89B-E2DF-FBBD-5FB325A6099E}"/>
    <pc:docChg chg="addSld modSld">
      <pc:chgData name="K.Graham [ Wheatley Hill Community Primary School ]" userId="S::k.graham315@whprimary.com::28938513-fcdf-4eed-8d1c-d8e694656955" providerId="AD" clId="Web-{B1BF7D11-A89B-E2DF-FBBD-5FB325A6099E}" dt="2021-06-26T07:15:28.200" v="30" actId="14100"/>
      <pc:docMkLst>
        <pc:docMk/>
      </pc:docMkLst>
      <pc:sldChg chg="addSp delSp modSp new">
        <pc:chgData name="K.Graham [ Wheatley Hill Community Primary School ]" userId="S::k.graham315@whprimary.com::28938513-fcdf-4eed-8d1c-d8e694656955" providerId="AD" clId="Web-{B1BF7D11-A89B-E2DF-FBBD-5FB325A6099E}" dt="2021-06-26T07:11:34.992" v="9" actId="14100"/>
        <pc:sldMkLst>
          <pc:docMk/>
          <pc:sldMk cId="3597523058" sldId="326"/>
        </pc:sldMkLst>
        <pc:spChg chg="del">
          <ac:chgData name="K.Graham [ Wheatley Hill Community Primary School ]" userId="S::k.graham315@whprimary.com::28938513-fcdf-4eed-8d1c-d8e694656955" providerId="AD" clId="Web-{B1BF7D11-A89B-E2DF-FBBD-5FB325A6099E}" dt="2021-06-26T07:11:04.819" v="1"/>
          <ac:spMkLst>
            <pc:docMk/>
            <pc:sldMk cId="3597523058" sldId="326"/>
            <ac:spMk id="2" creationId="{0B9D818F-06FE-4F54-A7B6-1545A8D65F9C}"/>
          </ac:spMkLst>
        </pc:spChg>
        <pc:spChg chg="del">
          <ac:chgData name="K.Graham [ Wheatley Hill Community Primary School ]" userId="S::k.graham315@whprimary.com::28938513-fcdf-4eed-8d1c-d8e694656955" providerId="AD" clId="Web-{B1BF7D11-A89B-E2DF-FBBD-5FB325A6099E}" dt="2021-06-26T07:11:06.538" v="2"/>
          <ac:spMkLst>
            <pc:docMk/>
            <pc:sldMk cId="3597523058" sldId="326"/>
            <ac:spMk id="3" creationId="{12741ECB-CEF9-45A6-B99B-EEA9A6FD1D38}"/>
          </ac:spMkLst>
        </pc:spChg>
        <pc:picChg chg="add mod">
          <ac:chgData name="K.Graham [ Wheatley Hill Community Primary School ]" userId="S::k.graham315@whprimary.com::28938513-fcdf-4eed-8d1c-d8e694656955" providerId="AD" clId="Web-{B1BF7D11-A89B-E2DF-FBBD-5FB325A6099E}" dt="2021-06-26T07:11:34.992" v="9" actId="14100"/>
          <ac:picMkLst>
            <pc:docMk/>
            <pc:sldMk cId="3597523058" sldId="326"/>
            <ac:picMk id="4" creationId="{FFDF8AF6-5932-49C1-A71F-DD56D1003759}"/>
          </ac:picMkLst>
        </pc:picChg>
      </pc:sldChg>
      <pc:sldChg chg="addSp delSp modSp new">
        <pc:chgData name="K.Graham [ Wheatley Hill Community Primary School ]" userId="S::k.graham315@whprimary.com::28938513-fcdf-4eed-8d1c-d8e694656955" providerId="AD" clId="Web-{B1BF7D11-A89B-E2DF-FBBD-5FB325A6099E}" dt="2021-06-26T07:13:45.636" v="19" actId="14100"/>
        <pc:sldMkLst>
          <pc:docMk/>
          <pc:sldMk cId="3305716076" sldId="327"/>
        </pc:sldMkLst>
        <pc:spChg chg="del">
          <ac:chgData name="K.Graham [ Wheatley Hill Community Primary School ]" userId="S::k.graham315@whprimary.com::28938513-fcdf-4eed-8d1c-d8e694656955" providerId="AD" clId="Web-{B1BF7D11-A89B-E2DF-FBBD-5FB325A6099E}" dt="2021-06-26T07:12:05.289" v="11"/>
          <ac:spMkLst>
            <pc:docMk/>
            <pc:sldMk cId="3305716076" sldId="327"/>
            <ac:spMk id="2" creationId="{3A436FD6-B0E3-4DD0-90B1-FA9F6C86155D}"/>
          </ac:spMkLst>
        </pc:spChg>
        <pc:spChg chg="del">
          <ac:chgData name="K.Graham [ Wheatley Hill Community Primary School ]" userId="S::k.graham315@whprimary.com::28938513-fcdf-4eed-8d1c-d8e694656955" providerId="AD" clId="Web-{B1BF7D11-A89B-E2DF-FBBD-5FB325A6099E}" dt="2021-06-26T07:12:07.368" v="12"/>
          <ac:spMkLst>
            <pc:docMk/>
            <pc:sldMk cId="3305716076" sldId="327"/>
            <ac:spMk id="3" creationId="{8A7AEA8E-DA3A-4E9C-B77A-511F67516CAC}"/>
          </ac:spMkLst>
        </pc:spChg>
        <pc:picChg chg="add mod modCrop">
          <ac:chgData name="K.Graham [ Wheatley Hill Community Primary School ]" userId="S::k.graham315@whprimary.com::28938513-fcdf-4eed-8d1c-d8e694656955" providerId="AD" clId="Web-{B1BF7D11-A89B-E2DF-FBBD-5FB325A6099E}" dt="2021-06-26T07:13:45.636" v="19" actId="14100"/>
          <ac:picMkLst>
            <pc:docMk/>
            <pc:sldMk cId="3305716076" sldId="327"/>
            <ac:picMk id="4" creationId="{387DB8EA-0429-4BD3-9441-E3D73FB5AAA2}"/>
          </ac:picMkLst>
        </pc:picChg>
      </pc:sldChg>
      <pc:sldChg chg="addSp delSp modSp new">
        <pc:chgData name="K.Graham [ Wheatley Hill Community Primary School ]" userId="S::k.graham315@whprimary.com::28938513-fcdf-4eed-8d1c-d8e694656955" providerId="AD" clId="Web-{B1BF7D11-A89B-E2DF-FBBD-5FB325A6099E}" dt="2021-06-26T07:15:28.200" v="30" actId="14100"/>
        <pc:sldMkLst>
          <pc:docMk/>
          <pc:sldMk cId="569096382" sldId="328"/>
        </pc:sldMkLst>
        <pc:spChg chg="del">
          <ac:chgData name="K.Graham [ Wheatley Hill Community Primary School ]" userId="S::k.graham315@whprimary.com::28938513-fcdf-4eed-8d1c-d8e694656955" providerId="AD" clId="Web-{B1BF7D11-A89B-E2DF-FBBD-5FB325A6099E}" dt="2021-06-26T07:13:55.323" v="21"/>
          <ac:spMkLst>
            <pc:docMk/>
            <pc:sldMk cId="569096382" sldId="328"/>
            <ac:spMk id="2" creationId="{6ED49996-1BD7-4F63-B019-4E9BF2215F30}"/>
          </ac:spMkLst>
        </pc:spChg>
        <pc:spChg chg="del">
          <ac:chgData name="K.Graham [ Wheatley Hill Community Primary School ]" userId="S::k.graham315@whprimary.com::28938513-fcdf-4eed-8d1c-d8e694656955" providerId="AD" clId="Web-{B1BF7D11-A89B-E2DF-FBBD-5FB325A6099E}" dt="2021-06-26T07:13:56.980" v="22"/>
          <ac:spMkLst>
            <pc:docMk/>
            <pc:sldMk cId="569096382" sldId="328"/>
            <ac:spMk id="3" creationId="{07E7D02E-C08C-4A51-96C2-CD1D76C438DA}"/>
          </ac:spMkLst>
        </pc:spChg>
        <pc:picChg chg="add mod modCrop">
          <ac:chgData name="K.Graham [ Wheatley Hill Community Primary School ]" userId="S::k.graham315@whprimary.com::28938513-fcdf-4eed-8d1c-d8e694656955" providerId="AD" clId="Web-{B1BF7D11-A89B-E2DF-FBBD-5FB325A6099E}" dt="2021-06-26T07:15:28.200" v="30" actId="14100"/>
          <ac:picMkLst>
            <pc:docMk/>
            <pc:sldMk cId="569096382" sldId="328"/>
            <ac:picMk id="4" creationId="{7CE555D1-9B90-41B3-9266-A1D62B092290}"/>
          </ac:picMkLst>
        </pc:picChg>
      </pc:sldChg>
    </pc:docChg>
  </pc:docChgLst>
  <pc:docChgLst>
    <pc:chgData name="K.Graham [ Wheatley Hill Community Primary School ]" userId="S::k.graham315@whprimary.com::28938513-fcdf-4eed-8d1c-d8e694656955" providerId="AD" clId="Web-{E8976A6E-3DA4-9B22-BAED-19E827E3FCE7}"/>
    <pc:docChg chg="modSld">
      <pc:chgData name="K.Graham [ Wheatley Hill Community Primary School ]" userId="S::k.graham315@whprimary.com::28938513-fcdf-4eed-8d1c-d8e694656955" providerId="AD" clId="Web-{E8976A6E-3DA4-9B22-BAED-19E827E3FCE7}" dt="2021-06-26T06:48:42.207" v="0" actId="20577"/>
      <pc:docMkLst>
        <pc:docMk/>
      </pc:docMkLst>
      <pc:sldChg chg="modSp">
        <pc:chgData name="K.Graham [ Wheatley Hill Community Primary School ]" userId="S::k.graham315@whprimary.com::28938513-fcdf-4eed-8d1c-d8e694656955" providerId="AD" clId="Web-{E8976A6E-3DA4-9B22-BAED-19E827E3FCE7}" dt="2021-06-26T06:48:42.207" v="0" actId="20577"/>
        <pc:sldMkLst>
          <pc:docMk/>
          <pc:sldMk cId="1401246215" sldId="258"/>
        </pc:sldMkLst>
        <pc:spChg chg="mod">
          <ac:chgData name="K.Graham [ Wheatley Hill Community Primary School ]" userId="S::k.graham315@whprimary.com::28938513-fcdf-4eed-8d1c-d8e694656955" providerId="AD" clId="Web-{E8976A6E-3DA4-9B22-BAED-19E827E3FCE7}" dt="2021-06-26T06:48:42.207" v="0" actId="20577"/>
          <ac:spMkLst>
            <pc:docMk/>
            <pc:sldMk cId="1401246215" sldId="258"/>
            <ac:spMk id="1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8BC4-1A49-4C3E-8D94-AEC46E15F6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A84D18-843D-49E4-9EF9-A22F59F5F5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42F63A-38A5-490E-A34A-D333D9DB818A}"/>
              </a:ext>
            </a:extLst>
          </p:cNvPr>
          <p:cNvSpPr>
            <a:spLocks noGrp="1"/>
          </p:cNvSpPr>
          <p:nvPr>
            <p:ph type="dt" sz="half" idx="10"/>
          </p:nvPr>
        </p:nvSpPr>
        <p:spPr/>
        <p:txBody>
          <a:bodyPr/>
          <a:lstStyle/>
          <a:p>
            <a:fld id="{D4CEA57F-0043-4FB3-8223-325154409FBE}" type="datetimeFigureOut">
              <a:rPr lang="en-GB" smtClean="0"/>
              <a:t>09/07/2021</a:t>
            </a:fld>
            <a:endParaRPr lang="en-GB"/>
          </a:p>
        </p:txBody>
      </p:sp>
      <p:sp>
        <p:nvSpPr>
          <p:cNvPr id="5" name="Footer Placeholder 4">
            <a:extLst>
              <a:ext uri="{FF2B5EF4-FFF2-40B4-BE49-F238E27FC236}">
                <a16:creationId xmlns:a16="http://schemas.microsoft.com/office/drawing/2014/main" id="{BDE31F62-6A3A-4C19-9B7D-C39FD61AC5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D4E870-4E21-4650-A13F-64E35A96C4AC}"/>
              </a:ext>
            </a:extLst>
          </p:cNvPr>
          <p:cNvSpPr>
            <a:spLocks noGrp="1"/>
          </p:cNvSpPr>
          <p:nvPr>
            <p:ph type="sldNum" sz="quarter" idx="12"/>
          </p:nvPr>
        </p:nvSpPr>
        <p:spPr/>
        <p:txBody>
          <a:bodyPr/>
          <a:lstStyle/>
          <a:p>
            <a:fld id="{96EB77DB-B149-431F-B4D0-FDD874A52C1A}" type="slidenum">
              <a:rPr lang="en-GB" smtClean="0"/>
              <a:t>‹#›</a:t>
            </a:fld>
            <a:endParaRPr lang="en-GB"/>
          </a:p>
        </p:txBody>
      </p:sp>
    </p:spTree>
    <p:extLst>
      <p:ext uri="{BB962C8B-B14F-4D97-AF65-F5344CB8AC3E}">
        <p14:creationId xmlns:p14="http://schemas.microsoft.com/office/powerpoint/2010/main" val="3356339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3D33-BFB9-403C-BC4D-54580FA0FA7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E0DB28-0751-4445-A54C-71EF95EAD2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B70D05-D64D-46A6-9660-6B225278B478}"/>
              </a:ext>
            </a:extLst>
          </p:cNvPr>
          <p:cNvSpPr>
            <a:spLocks noGrp="1"/>
          </p:cNvSpPr>
          <p:nvPr>
            <p:ph type="dt" sz="half" idx="10"/>
          </p:nvPr>
        </p:nvSpPr>
        <p:spPr/>
        <p:txBody>
          <a:bodyPr/>
          <a:lstStyle/>
          <a:p>
            <a:fld id="{D4CEA57F-0043-4FB3-8223-325154409FBE}" type="datetimeFigureOut">
              <a:rPr lang="en-GB" smtClean="0"/>
              <a:t>09/07/2021</a:t>
            </a:fld>
            <a:endParaRPr lang="en-GB"/>
          </a:p>
        </p:txBody>
      </p:sp>
      <p:sp>
        <p:nvSpPr>
          <p:cNvPr id="5" name="Footer Placeholder 4">
            <a:extLst>
              <a:ext uri="{FF2B5EF4-FFF2-40B4-BE49-F238E27FC236}">
                <a16:creationId xmlns:a16="http://schemas.microsoft.com/office/drawing/2014/main" id="{5782C0E5-09D0-4530-A8B6-970BEAC44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26AEA8-D222-486D-9386-578CB89F41DC}"/>
              </a:ext>
            </a:extLst>
          </p:cNvPr>
          <p:cNvSpPr>
            <a:spLocks noGrp="1"/>
          </p:cNvSpPr>
          <p:nvPr>
            <p:ph type="sldNum" sz="quarter" idx="12"/>
          </p:nvPr>
        </p:nvSpPr>
        <p:spPr/>
        <p:txBody>
          <a:bodyPr/>
          <a:lstStyle/>
          <a:p>
            <a:fld id="{96EB77DB-B149-431F-B4D0-FDD874A52C1A}" type="slidenum">
              <a:rPr lang="en-GB" smtClean="0"/>
              <a:t>‹#›</a:t>
            </a:fld>
            <a:endParaRPr lang="en-GB"/>
          </a:p>
        </p:txBody>
      </p:sp>
    </p:spTree>
    <p:extLst>
      <p:ext uri="{BB962C8B-B14F-4D97-AF65-F5344CB8AC3E}">
        <p14:creationId xmlns:p14="http://schemas.microsoft.com/office/powerpoint/2010/main" val="1003400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BFBB1-6EF7-4FB2-BCC5-21219411FA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39C9C5-71B1-4762-8727-B2569E0DEA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654B1B-003F-48E2-BABC-3873881B0C3B}"/>
              </a:ext>
            </a:extLst>
          </p:cNvPr>
          <p:cNvSpPr>
            <a:spLocks noGrp="1"/>
          </p:cNvSpPr>
          <p:nvPr>
            <p:ph type="dt" sz="half" idx="10"/>
          </p:nvPr>
        </p:nvSpPr>
        <p:spPr/>
        <p:txBody>
          <a:bodyPr/>
          <a:lstStyle/>
          <a:p>
            <a:fld id="{D4CEA57F-0043-4FB3-8223-325154409FBE}" type="datetimeFigureOut">
              <a:rPr lang="en-GB" smtClean="0"/>
              <a:t>09/07/2021</a:t>
            </a:fld>
            <a:endParaRPr lang="en-GB"/>
          </a:p>
        </p:txBody>
      </p:sp>
      <p:sp>
        <p:nvSpPr>
          <p:cNvPr id="5" name="Footer Placeholder 4">
            <a:extLst>
              <a:ext uri="{FF2B5EF4-FFF2-40B4-BE49-F238E27FC236}">
                <a16:creationId xmlns:a16="http://schemas.microsoft.com/office/drawing/2014/main" id="{318B692C-E057-4F9F-84C8-B3BC533DD4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38085B-D4F5-49EE-AB7A-1E12546C8725}"/>
              </a:ext>
            </a:extLst>
          </p:cNvPr>
          <p:cNvSpPr>
            <a:spLocks noGrp="1"/>
          </p:cNvSpPr>
          <p:nvPr>
            <p:ph type="sldNum" sz="quarter" idx="12"/>
          </p:nvPr>
        </p:nvSpPr>
        <p:spPr/>
        <p:txBody>
          <a:bodyPr/>
          <a:lstStyle/>
          <a:p>
            <a:fld id="{96EB77DB-B149-431F-B4D0-FDD874A52C1A}" type="slidenum">
              <a:rPr lang="en-GB" smtClean="0"/>
              <a:t>‹#›</a:t>
            </a:fld>
            <a:endParaRPr lang="en-GB"/>
          </a:p>
        </p:txBody>
      </p:sp>
    </p:spTree>
    <p:extLst>
      <p:ext uri="{BB962C8B-B14F-4D97-AF65-F5344CB8AC3E}">
        <p14:creationId xmlns:p14="http://schemas.microsoft.com/office/powerpoint/2010/main" val="1981500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8BD48972-65A5-431F-8E33-9EC952A2A885}"/>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spTree>
    <p:extLst>
      <p:ext uri="{BB962C8B-B14F-4D97-AF65-F5344CB8AC3E}">
        <p14:creationId xmlns:p14="http://schemas.microsoft.com/office/powerpoint/2010/main" val="30413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DAC51-4965-418B-92F7-24C062F19B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CB599A-E7D2-408E-A928-838AC684A5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0F41E8-8C90-47D0-A0DF-F782547180BC}"/>
              </a:ext>
            </a:extLst>
          </p:cNvPr>
          <p:cNvSpPr>
            <a:spLocks noGrp="1"/>
          </p:cNvSpPr>
          <p:nvPr>
            <p:ph type="dt" sz="half" idx="10"/>
          </p:nvPr>
        </p:nvSpPr>
        <p:spPr/>
        <p:txBody>
          <a:bodyPr/>
          <a:lstStyle/>
          <a:p>
            <a:fld id="{D4CEA57F-0043-4FB3-8223-325154409FBE}" type="datetimeFigureOut">
              <a:rPr lang="en-GB" smtClean="0"/>
              <a:t>09/07/2021</a:t>
            </a:fld>
            <a:endParaRPr lang="en-GB"/>
          </a:p>
        </p:txBody>
      </p:sp>
      <p:sp>
        <p:nvSpPr>
          <p:cNvPr id="5" name="Footer Placeholder 4">
            <a:extLst>
              <a:ext uri="{FF2B5EF4-FFF2-40B4-BE49-F238E27FC236}">
                <a16:creationId xmlns:a16="http://schemas.microsoft.com/office/drawing/2014/main" id="{F867E10E-740E-405E-9667-739977374B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7C1676-4F08-4BD3-A82B-B90CAB03D074}"/>
              </a:ext>
            </a:extLst>
          </p:cNvPr>
          <p:cNvSpPr>
            <a:spLocks noGrp="1"/>
          </p:cNvSpPr>
          <p:nvPr>
            <p:ph type="sldNum" sz="quarter" idx="12"/>
          </p:nvPr>
        </p:nvSpPr>
        <p:spPr/>
        <p:txBody>
          <a:bodyPr/>
          <a:lstStyle/>
          <a:p>
            <a:fld id="{96EB77DB-B149-431F-B4D0-FDD874A52C1A}" type="slidenum">
              <a:rPr lang="en-GB" smtClean="0"/>
              <a:t>‹#›</a:t>
            </a:fld>
            <a:endParaRPr lang="en-GB"/>
          </a:p>
        </p:txBody>
      </p:sp>
    </p:spTree>
    <p:extLst>
      <p:ext uri="{BB962C8B-B14F-4D97-AF65-F5344CB8AC3E}">
        <p14:creationId xmlns:p14="http://schemas.microsoft.com/office/powerpoint/2010/main" val="254967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162C5-1662-49F9-9BFB-F2832AEE8C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43923C-D0DD-4D44-BB27-7BA2C3C546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167C35-7887-47E6-BFA0-911E2012C384}"/>
              </a:ext>
            </a:extLst>
          </p:cNvPr>
          <p:cNvSpPr>
            <a:spLocks noGrp="1"/>
          </p:cNvSpPr>
          <p:nvPr>
            <p:ph type="dt" sz="half" idx="10"/>
          </p:nvPr>
        </p:nvSpPr>
        <p:spPr/>
        <p:txBody>
          <a:bodyPr/>
          <a:lstStyle/>
          <a:p>
            <a:fld id="{D4CEA57F-0043-4FB3-8223-325154409FBE}" type="datetimeFigureOut">
              <a:rPr lang="en-GB" smtClean="0"/>
              <a:t>09/07/2021</a:t>
            </a:fld>
            <a:endParaRPr lang="en-GB"/>
          </a:p>
        </p:txBody>
      </p:sp>
      <p:sp>
        <p:nvSpPr>
          <p:cNvPr id="5" name="Footer Placeholder 4">
            <a:extLst>
              <a:ext uri="{FF2B5EF4-FFF2-40B4-BE49-F238E27FC236}">
                <a16:creationId xmlns:a16="http://schemas.microsoft.com/office/drawing/2014/main" id="{A92E6351-0825-4F64-A6E7-1CC3C7DFA2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FF1AF9-ED09-45E3-AEED-AA8564225B02}"/>
              </a:ext>
            </a:extLst>
          </p:cNvPr>
          <p:cNvSpPr>
            <a:spLocks noGrp="1"/>
          </p:cNvSpPr>
          <p:nvPr>
            <p:ph type="sldNum" sz="quarter" idx="12"/>
          </p:nvPr>
        </p:nvSpPr>
        <p:spPr/>
        <p:txBody>
          <a:bodyPr/>
          <a:lstStyle/>
          <a:p>
            <a:fld id="{96EB77DB-B149-431F-B4D0-FDD874A52C1A}" type="slidenum">
              <a:rPr lang="en-GB" smtClean="0"/>
              <a:t>‹#›</a:t>
            </a:fld>
            <a:endParaRPr lang="en-GB"/>
          </a:p>
        </p:txBody>
      </p:sp>
    </p:spTree>
    <p:extLst>
      <p:ext uri="{BB962C8B-B14F-4D97-AF65-F5344CB8AC3E}">
        <p14:creationId xmlns:p14="http://schemas.microsoft.com/office/powerpoint/2010/main" val="1759285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210CE-65DF-4FE0-869B-8779AC6F1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05C56D-4BF4-4FFE-8ED8-4420660814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268913-47E1-4961-876C-F69BADEFEE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29FC0F-6B9F-436C-8916-FAE121E52B91}"/>
              </a:ext>
            </a:extLst>
          </p:cNvPr>
          <p:cNvSpPr>
            <a:spLocks noGrp="1"/>
          </p:cNvSpPr>
          <p:nvPr>
            <p:ph type="dt" sz="half" idx="10"/>
          </p:nvPr>
        </p:nvSpPr>
        <p:spPr/>
        <p:txBody>
          <a:bodyPr/>
          <a:lstStyle/>
          <a:p>
            <a:fld id="{D4CEA57F-0043-4FB3-8223-325154409FBE}" type="datetimeFigureOut">
              <a:rPr lang="en-GB" smtClean="0"/>
              <a:t>09/07/2021</a:t>
            </a:fld>
            <a:endParaRPr lang="en-GB"/>
          </a:p>
        </p:txBody>
      </p:sp>
      <p:sp>
        <p:nvSpPr>
          <p:cNvPr id="6" name="Footer Placeholder 5">
            <a:extLst>
              <a:ext uri="{FF2B5EF4-FFF2-40B4-BE49-F238E27FC236}">
                <a16:creationId xmlns:a16="http://schemas.microsoft.com/office/drawing/2014/main" id="{3711C1EA-85F2-418B-8DDB-82EDD1214E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C5FFBD-E2B6-4608-BEC7-9F319193F339}"/>
              </a:ext>
            </a:extLst>
          </p:cNvPr>
          <p:cNvSpPr>
            <a:spLocks noGrp="1"/>
          </p:cNvSpPr>
          <p:nvPr>
            <p:ph type="sldNum" sz="quarter" idx="12"/>
          </p:nvPr>
        </p:nvSpPr>
        <p:spPr/>
        <p:txBody>
          <a:bodyPr/>
          <a:lstStyle/>
          <a:p>
            <a:fld id="{96EB77DB-B149-431F-B4D0-FDD874A52C1A}" type="slidenum">
              <a:rPr lang="en-GB" smtClean="0"/>
              <a:t>‹#›</a:t>
            </a:fld>
            <a:endParaRPr lang="en-GB"/>
          </a:p>
        </p:txBody>
      </p:sp>
    </p:spTree>
    <p:extLst>
      <p:ext uri="{BB962C8B-B14F-4D97-AF65-F5344CB8AC3E}">
        <p14:creationId xmlns:p14="http://schemas.microsoft.com/office/powerpoint/2010/main" val="240291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21B1-0459-4EAE-AB0D-ACDEC084C3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00DED2-6FB2-4628-A95E-BE8CFC2D3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46C5BE-D564-4405-B392-00DA39AAAC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BDE464-A992-4805-BDB1-6E0983D13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4A18AB-6586-4D1B-906A-A2CD392A6D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6FF66E-255D-4F3D-96D1-C823AD746FAA}"/>
              </a:ext>
            </a:extLst>
          </p:cNvPr>
          <p:cNvSpPr>
            <a:spLocks noGrp="1"/>
          </p:cNvSpPr>
          <p:nvPr>
            <p:ph type="dt" sz="half" idx="10"/>
          </p:nvPr>
        </p:nvSpPr>
        <p:spPr/>
        <p:txBody>
          <a:bodyPr/>
          <a:lstStyle/>
          <a:p>
            <a:fld id="{D4CEA57F-0043-4FB3-8223-325154409FBE}" type="datetimeFigureOut">
              <a:rPr lang="en-GB" smtClean="0"/>
              <a:t>09/07/2021</a:t>
            </a:fld>
            <a:endParaRPr lang="en-GB"/>
          </a:p>
        </p:txBody>
      </p:sp>
      <p:sp>
        <p:nvSpPr>
          <p:cNvPr id="8" name="Footer Placeholder 7">
            <a:extLst>
              <a:ext uri="{FF2B5EF4-FFF2-40B4-BE49-F238E27FC236}">
                <a16:creationId xmlns:a16="http://schemas.microsoft.com/office/drawing/2014/main" id="{150CFA4A-8219-4E87-8632-49319C7947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2EBA4B-AD63-463A-9D33-590F0F858A4F}"/>
              </a:ext>
            </a:extLst>
          </p:cNvPr>
          <p:cNvSpPr>
            <a:spLocks noGrp="1"/>
          </p:cNvSpPr>
          <p:nvPr>
            <p:ph type="sldNum" sz="quarter" idx="12"/>
          </p:nvPr>
        </p:nvSpPr>
        <p:spPr/>
        <p:txBody>
          <a:bodyPr/>
          <a:lstStyle/>
          <a:p>
            <a:fld id="{96EB77DB-B149-431F-B4D0-FDD874A52C1A}" type="slidenum">
              <a:rPr lang="en-GB" smtClean="0"/>
              <a:t>‹#›</a:t>
            </a:fld>
            <a:endParaRPr lang="en-GB"/>
          </a:p>
        </p:txBody>
      </p:sp>
    </p:spTree>
    <p:extLst>
      <p:ext uri="{BB962C8B-B14F-4D97-AF65-F5344CB8AC3E}">
        <p14:creationId xmlns:p14="http://schemas.microsoft.com/office/powerpoint/2010/main" val="173641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88F9-F10E-4003-8B6A-074C1B9588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D0AC72-9EEC-4849-B39C-628E6E32316B}"/>
              </a:ext>
            </a:extLst>
          </p:cNvPr>
          <p:cNvSpPr>
            <a:spLocks noGrp="1"/>
          </p:cNvSpPr>
          <p:nvPr>
            <p:ph type="dt" sz="half" idx="10"/>
          </p:nvPr>
        </p:nvSpPr>
        <p:spPr/>
        <p:txBody>
          <a:bodyPr/>
          <a:lstStyle/>
          <a:p>
            <a:fld id="{D4CEA57F-0043-4FB3-8223-325154409FBE}" type="datetimeFigureOut">
              <a:rPr lang="en-GB" smtClean="0"/>
              <a:t>09/07/2021</a:t>
            </a:fld>
            <a:endParaRPr lang="en-GB"/>
          </a:p>
        </p:txBody>
      </p:sp>
      <p:sp>
        <p:nvSpPr>
          <p:cNvPr id="4" name="Footer Placeholder 3">
            <a:extLst>
              <a:ext uri="{FF2B5EF4-FFF2-40B4-BE49-F238E27FC236}">
                <a16:creationId xmlns:a16="http://schemas.microsoft.com/office/drawing/2014/main" id="{BE3DB71F-610A-4C9B-946B-68475A0383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91A2C0-99E0-4C8C-89A3-C080E6904743}"/>
              </a:ext>
            </a:extLst>
          </p:cNvPr>
          <p:cNvSpPr>
            <a:spLocks noGrp="1"/>
          </p:cNvSpPr>
          <p:nvPr>
            <p:ph type="sldNum" sz="quarter" idx="12"/>
          </p:nvPr>
        </p:nvSpPr>
        <p:spPr/>
        <p:txBody>
          <a:bodyPr/>
          <a:lstStyle/>
          <a:p>
            <a:fld id="{96EB77DB-B149-431F-B4D0-FDD874A52C1A}" type="slidenum">
              <a:rPr lang="en-GB" smtClean="0"/>
              <a:t>‹#›</a:t>
            </a:fld>
            <a:endParaRPr lang="en-GB"/>
          </a:p>
        </p:txBody>
      </p:sp>
    </p:spTree>
    <p:extLst>
      <p:ext uri="{BB962C8B-B14F-4D97-AF65-F5344CB8AC3E}">
        <p14:creationId xmlns:p14="http://schemas.microsoft.com/office/powerpoint/2010/main" val="126410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FF1057-039C-47ED-85AC-358F5FF67B81}"/>
              </a:ext>
            </a:extLst>
          </p:cNvPr>
          <p:cNvSpPr>
            <a:spLocks noGrp="1"/>
          </p:cNvSpPr>
          <p:nvPr>
            <p:ph type="dt" sz="half" idx="10"/>
          </p:nvPr>
        </p:nvSpPr>
        <p:spPr/>
        <p:txBody>
          <a:bodyPr/>
          <a:lstStyle/>
          <a:p>
            <a:fld id="{D4CEA57F-0043-4FB3-8223-325154409FBE}" type="datetimeFigureOut">
              <a:rPr lang="en-GB" smtClean="0"/>
              <a:t>09/07/2021</a:t>
            </a:fld>
            <a:endParaRPr lang="en-GB"/>
          </a:p>
        </p:txBody>
      </p:sp>
      <p:sp>
        <p:nvSpPr>
          <p:cNvPr id="3" name="Footer Placeholder 2">
            <a:extLst>
              <a:ext uri="{FF2B5EF4-FFF2-40B4-BE49-F238E27FC236}">
                <a16:creationId xmlns:a16="http://schemas.microsoft.com/office/drawing/2014/main" id="{0D604598-1CF1-4A40-BB6D-D7A8EBF265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9AF6B1-7F08-4F24-89D3-55BC5AF33387}"/>
              </a:ext>
            </a:extLst>
          </p:cNvPr>
          <p:cNvSpPr>
            <a:spLocks noGrp="1"/>
          </p:cNvSpPr>
          <p:nvPr>
            <p:ph type="sldNum" sz="quarter" idx="12"/>
          </p:nvPr>
        </p:nvSpPr>
        <p:spPr/>
        <p:txBody>
          <a:bodyPr/>
          <a:lstStyle/>
          <a:p>
            <a:fld id="{96EB77DB-B149-431F-B4D0-FDD874A52C1A}" type="slidenum">
              <a:rPr lang="en-GB" smtClean="0"/>
              <a:t>‹#›</a:t>
            </a:fld>
            <a:endParaRPr lang="en-GB"/>
          </a:p>
        </p:txBody>
      </p:sp>
    </p:spTree>
    <p:extLst>
      <p:ext uri="{BB962C8B-B14F-4D97-AF65-F5344CB8AC3E}">
        <p14:creationId xmlns:p14="http://schemas.microsoft.com/office/powerpoint/2010/main" val="297738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B41D-A71C-4EEB-9B3C-2C357CFED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C9D1BE-4799-4993-A4A8-779D4EC7DE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ECD15B-7551-4EF4-98F0-EF171A272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48D8AD-A0EC-4613-8EF2-A964D619548E}"/>
              </a:ext>
            </a:extLst>
          </p:cNvPr>
          <p:cNvSpPr>
            <a:spLocks noGrp="1"/>
          </p:cNvSpPr>
          <p:nvPr>
            <p:ph type="dt" sz="half" idx="10"/>
          </p:nvPr>
        </p:nvSpPr>
        <p:spPr/>
        <p:txBody>
          <a:bodyPr/>
          <a:lstStyle/>
          <a:p>
            <a:fld id="{D4CEA57F-0043-4FB3-8223-325154409FBE}" type="datetimeFigureOut">
              <a:rPr lang="en-GB" smtClean="0"/>
              <a:t>09/07/2021</a:t>
            </a:fld>
            <a:endParaRPr lang="en-GB"/>
          </a:p>
        </p:txBody>
      </p:sp>
      <p:sp>
        <p:nvSpPr>
          <p:cNvPr id="6" name="Footer Placeholder 5">
            <a:extLst>
              <a:ext uri="{FF2B5EF4-FFF2-40B4-BE49-F238E27FC236}">
                <a16:creationId xmlns:a16="http://schemas.microsoft.com/office/drawing/2014/main" id="{2F867A4F-CC18-4F93-A0A6-9D2D8D1DB7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C3798F-5D04-420C-BC45-B9D858357B47}"/>
              </a:ext>
            </a:extLst>
          </p:cNvPr>
          <p:cNvSpPr>
            <a:spLocks noGrp="1"/>
          </p:cNvSpPr>
          <p:nvPr>
            <p:ph type="sldNum" sz="quarter" idx="12"/>
          </p:nvPr>
        </p:nvSpPr>
        <p:spPr/>
        <p:txBody>
          <a:bodyPr/>
          <a:lstStyle/>
          <a:p>
            <a:fld id="{96EB77DB-B149-431F-B4D0-FDD874A52C1A}" type="slidenum">
              <a:rPr lang="en-GB" smtClean="0"/>
              <a:t>‹#›</a:t>
            </a:fld>
            <a:endParaRPr lang="en-GB"/>
          </a:p>
        </p:txBody>
      </p:sp>
    </p:spTree>
    <p:extLst>
      <p:ext uri="{BB962C8B-B14F-4D97-AF65-F5344CB8AC3E}">
        <p14:creationId xmlns:p14="http://schemas.microsoft.com/office/powerpoint/2010/main" val="190401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869A-BEFA-4D40-9D4A-50EFBCC75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E39059-333C-42AF-A709-CDAD5B2AB5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7E6AFFD-CFA6-4835-A9B3-69EEBCFFA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6B1038-1F1D-4FCB-8B67-AEFC96A49C13}"/>
              </a:ext>
            </a:extLst>
          </p:cNvPr>
          <p:cNvSpPr>
            <a:spLocks noGrp="1"/>
          </p:cNvSpPr>
          <p:nvPr>
            <p:ph type="dt" sz="half" idx="10"/>
          </p:nvPr>
        </p:nvSpPr>
        <p:spPr/>
        <p:txBody>
          <a:bodyPr/>
          <a:lstStyle/>
          <a:p>
            <a:fld id="{D4CEA57F-0043-4FB3-8223-325154409FBE}" type="datetimeFigureOut">
              <a:rPr lang="en-GB" smtClean="0"/>
              <a:t>09/07/2021</a:t>
            </a:fld>
            <a:endParaRPr lang="en-GB"/>
          </a:p>
        </p:txBody>
      </p:sp>
      <p:sp>
        <p:nvSpPr>
          <p:cNvPr id="6" name="Footer Placeholder 5">
            <a:extLst>
              <a:ext uri="{FF2B5EF4-FFF2-40B4-BE49-F238E27FC236}">
                <a16:creationId xmlns:a16="http://schemas.microsoft.com/office/drawing/2014/main" id="{FDFE00E0-436E-4FD5-A560-914B8AB7F2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3DC7F2-FC6E-44E1-AE7D-6BDD940B4808}"/>
              </a:ext>
            </a:extLst>
          </p:cNvPr>
          <p:cNvSpPr>
            <a:spLocks noGrp="1"/>
          </p:cNvSpPr>
          <p:nvPr>
            <p:ph type="sldNum" sz="quarter" idx="12"/>
          </p:nvPr>
        </p:nvSpPr>
        <p:spPr/>
        <p:txBody>
          <a:bodyPr/>
          <a:lstStyle/>
          <a:p>
            <a:fld id="{96EB77DB-B149-431F-B4D0-FDD874A52C1A}" type="slidenum">
              <a:rPr lang="en-GB" smtClean="0"/>
              <a:t>‹#›</a:t>
            </a:fld>
            <a:endParaRPr lang="en-GB"/>
          </a:p>
        </p:txBody>
      </p:sp>
    </p:spTree>
    <p:extLst>
      <p:ext uri="{BB962C8B-B14F-4D97-AF65-F5344CB8AC3E}">
        <p14:creationId xmlns:p14="http://schemas.microsoft.com/office/powerpoint/2010/main" val="370337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CB224E-6FB1-499F-B8D1-E68BDDDC14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5F55A0-1003-4A47-976F-1202B49DF5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AB31B1-38F6-4179-9053-C4493E541B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EA57F-0043-4FB3-8223-325154409FBE}" type="datetimeFigureOut">
              <a:rPr lang="en-GB" smtClean="0"/>
              <a:t>09/07/2021</a:t>
            </a:fld>
            <a:endParaRPr lang="en-GB"/>
          </a:p>
        </p:txBody>
      </p:sp>
      <p:sp>
        <p:nvSpPr>
          <p:cNvPr id="5" name="Footer Placeholder 4">
            <a:extLst>
              <a:ext uri="{FF2B5EF4-FFF2-40B4-BE49-F238E27FC236}">
                <a16:creationId xmlns:a16="http://schemas.microsoft.com/office/drawing/2014/main" id="{24C94E96-CB03-48E8-8AAA-18635A524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2ABB09-0FD0-4521-8075-E0A422AA4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B77DB-B149-431F-B4D0-FDD874A52C1A}" type="slidenum">
              <a:rPr lang="en-GB" smtClean="0"/>
              <a:t>‹#›</a:t>
            </a:fld>
            <a:endParaRPr lang="en-GB"/>
          </a:p>
        </p:txBody>
      </p:sp>
    </p:spTree>
    <p:extLst>
      <p:ext uri="{BB962C8B-B14F-4D97-AF65-F5344CB8AC3E}">
        <p14:creationId xmlns:p14="http://schemas.microsoft.com/office/powerpoint/2010/main" val="689284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7.png"/><Relationship Id="rId5" Type="http://schemas.openxmlformats.org/officeDocument/2006/relationships/image" Target="../media/image13.png"/><Relationship Id="rId10"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5.png"/><Relationship Id="rId1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7.png"/><Relationship Id="rId5" Type="http://schemas.openxmlformats.org/officeDocument/2006/relationships/image" Target="../media/image13.png"/><Relationship Id="rId10"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5.png"/><Relationship Id="rId1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7.png"/><Relationship Id="rId5" Type="http://schemas.openxmlformats.org/officeDocument/2006/relationships/image" Target="../media/image13.png"/><Relationship Id="rId10"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5.png"/><Relationship Id="rId1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7.png"/><Relationship Id="rId5" Type="http://schemas.openxmlformats.org/officeDocument/2006/relationships/image" Target="../media/image13.png"/><Relationship Id="rId10"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5.png"/><Relationship Id="rId1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7.png"/><Relationship Id="rId5" Type="http://schemas.openxmlformats.org/officeDocument/2006/relationships/image" Target="../media/image13.png"/><Relationship Id="rId10"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5.png"/><Relationship Id="rId1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athsframe.co.uk/en/resources/resource/318/Tommys-Trek-Times-Tables" TargetMode="External"/><Relationship Id="rId7" Type="http://schemas.openxmlformats.org/officeDocument/2006/relationships/hyperlink" Target="https://www.oxfordowl.co.uk/api/interactives/24505.html" TargetMode="External"/><Relationship Id="rId2" Type="http://schemas.openxmlformats.org/officeDocument/2006/relationships/hyperlink" Target="https://mathsframe.co.uk/en/resources/resource/573/Birds-v-Robots-Maths-Battle" TargetMode="External"/><Relationship Id="rId1" Type="http://schemas.openxmlformats.org/officeDocument/2006/relationships/slideLayout" Target="../slideLayouts/slideLayout2.xml"/><Relationship Id="rId6" Type="http://schemas.openxmlformats.org/officeDocument/2006/relationships/hyperlink" Target="https://www.oxfordowl.co.uk/api/interactives/27285.html" TargetMode="External"/><Relationship Id="rId5" Type="http://schemas.openxmlformats.org/officeDocument/2006/relationships/hyperlink" Target="https://www.education.com/game/dino-fishing-multiplying-unit-fractions/" TargetMode="External"/><Relationship Id="rId4" Type="http://schemas.openxmlformats.org/officeDocument/2006/relationships/hyperlink" Target="https://www.education.com/game/stop-the-cloc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47338"/>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61401" y="2867703"/>
            <a:ext cx="10429593" cy="1323439"/>
          </a:xfrm>
          <a:prstGeom prst="rect">
            <a:avLst/>
          </a:prstGeom>
          <a:noFill/>
        </p:spPr>
        <p:txBody>
          <a:bodyPr wrap="square" lIns="91440" tIns="45720" rIns="91440" bIns="45720" rtlCol="0" anchor="t">
            <a:spAutoFit/>
          </a:bodyPr>
          <a:lstStyle/>
          <a:p>
            <a:r>
              <a:rPr lang="en-GB" sz="4000" dirty="0"/>
              <a:t>L.O. To be able to add 4 digit numbers without exchanges.</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
        <p:nvSpPr>
          <p:cNvPr id="14" name="TextBox 13"/>
          <p:cNvSpPr txBox="1"/>
          <p:nvPr/>
        </p:nvSpPr>
        <p:spPr>
          <a:xfrm>
            <a:off x="273361" y="222475"/>
            <a:ext cx="7426334" cy="584775"/>
          </a:xfrm>
          <a:prstGeom prst="rect">
            <a:avLst/>
          </a:prstGeom>
          <a:noFill/>
        </p:spPr>
        <p:txBody>
          <a:bodyPr wrap="square" rtlCol="0">
            <a:spAutoFit/>
          </a:bodyPr>
          <a:lstStyle/>
          <a:p>
            <a:r>
              <a:rPr lang="en-GB" sz="3200" dirty="0">
                <a:solidFill>
                  <a:prstClr val="black"/>
                </a:solidFill>
              </a:rPr>
              <a:t>Date: </a:t>
            </a:r>
            <a:r>
              <a:rPr lang="en-GB" sz="3200" dirty="0" smtClean="0"/>
              <a:t>12.07.2021</a:t>
            </a:r>
            <a:r>
              <a:rPr lang="en-GB" sz="3200" dirty="0" smtClean="0">
                <a:solidFill>
                  <a:prstClr val="black"/>
                </a:solidFill>
              </a:rPr>
              <a:t> </a:t>
            </a:r>
            <a:endParaRPr lang="en-GB" sz="3200" dirty="0">
              <a:solidFill>
                <a:prstClr val="black"/>
              </a:solidFill>
            </a:endParaRPr>
          </a:p>
        </p:txBody>
      </p:sp>
    </p:spTree>
    <p:extLst>
      <p:ext uri="{BB962C8B-B14F-4D97-AF65-F5344CB8AC3E}">
        <p14:creationId xmlns:p14="http://schemas.microsoft.com/office/powerpoint/2010/main" val="1401246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4733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dirty="0"/>
              <a:t>L.O. To be able to add four digit numbers with exchanges. </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
        <p:nvSpPr>
          <p:cNvPr id="14" name="TextBox 13"/>
          <p:cNvSpPr txBox="1"/>
          <p:nvPr/>
        </p:nvSpPr>
        <p:spPr>
          <a:xfrm>
            <a:off x="273361" y="222475"/>
            <a:ext cx="7426334" cy="584775"/>
          </a:xfrm>
          <a:prstGeom prst="rect">
            <a:avLst/>
          </a:prstGeom>
          <a:noFill/>
        </p:spPr>
        <p:txBody>
          <a:bodyPr wrap="square" rtlCol="0">
            <a:spAutoFit/>
          </a:bodyPr>
          <a:lstStyle/>
          <a:p>
            <a:r>
              <a:rPr lang="en-GB" sz="3200" dirty="0">
                <a:solidFill>
                  <a:prstClr val="black"/>
                </a:solidFill>
              </a:rPr>
              <a:t>Date: </a:t>
            </a:r>
            <a:r>
              <a:rPr lang="en-GB" sz="3200" dirty="0" smtClean="0"/>
              <a:t>13.07.2021</a:t>
            </a:r>
            <a:r>
              <a:rPr lang="en-GB" sz="3200" dirty="0" smtClean="0">
                <a:solidFill>
                  <a:prstClr val="black"/>
                </a:solidFill>
              </a:rPr>
              <a:t> </a:t>
            </a:r>
            <a:endParaRPr lang="en-GB" sz="3200" dirty="0">
              <a:solidFill>
                <a:prstClr val="black"/>
              </a:solidFill>
            </a:endParaRPr>
          </a:p>
        </p:txBody>
      </p:sp>
    </p:spTree>
    <p:extLst>
      <p:ext uri="{BB962C8B-B14F-4D97-AF65-F5344CB8AC3E}">
        <p14:creationId xmlns:p14="http://schemas.microsoft.com/office/powerpoint/2010/main" val="70263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1F3E6F7-0AE8-4036-925B-04BC47432D50}"/>
              </a:ext>
            </a:extLst>
          </p:cNvPr>
          <p:cNvSpPr/>
          <p:nvPr/>
        </p:nvSpPr>
        <p:spPr>
          <a:xfrm>
            <a:off x="564669" y="517575"/>
            <a:ext cx="4637101" cy="615553"/>
          </a:xfrm>
          <a:prstGeom prst="rect">
            <a:avLst/>
          </a:prstGeom>
        </p:spPr>
        <p:txBody>
          <a:bodyPr wrap="square" lIns="0" tIns="0" rIns="0" bIns="0">
            <a:spAutoFit/>
          </a:bodyPr>
          <a:lstStyle/>
          <a:p>
            <a:pPr algn="ctr">
              <a:defRPr/>
            </a:pPr>
            <a:r>
              <a:rPr lang="en-GB" altLang="en-US" sz="4000" u="sng" dirty="0"/>
              <a:t>Column Addition</a:t>
            </a:r>
            <a:endParaRPr lang="en-GB" sz="4000" u="sng" dirty="0"/>
          </a:p>
        </p:txBody>
      </p:sp>
      <p:grpSp>
        <p:nvGrpSpPr>
          <p:cNvPr id="47" name="ICONS" hidden="1">
            <a:extLst>
              <a:ext uri="{FF2B5EF4-FFF2-40B4-BE49-F238E27FC236}">
                <a16:creationId xmlns:a16="http://schemas.microsoft.com/office/drawing/2014/main" id="{B4C0763F-80DB-4579-B8C6-15E03BA13806}"/>
              </a:ext>
            </a:extLst>
          </p:cNvPr>
          <p:cNvGrpSpPr>
            <a:grpSpLocks/>
          </p:cNvGrpSpPr>
          <p:nvPr/>
        </p:nvGrpSpPr>
        <p:grpSpPr bwMode="auto">
          <a:xfrm>
            <a:off x="9004300" y="620714"/>
            <a:ext cx="1238250" cy="865187"/>
            <a:chOff x="7480751" y="621486"/>
            <a:chExt cx="1238498" cy="864000"/>
          </a:xfrm>
        </p:grpSpPr>
        <p:pic>
          <p:nvPicPr>
            <p:cNvPr id="48" name="Assessment" hidden="1">
              <a:extLst>
                <a:ext uri="{FF2B5EF4-FFF2-40B4-BE49-F238E27FC236}">
                  <a16:creationId xmlns:a16="http://schemas.microsoft.com/office/drawing/2014/main" id="{D9E856E1-5171-40EE-83A3-36DBF47142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Mental and Oral Starter" hidden="1">
              <a:extLst>
                <a:ext uri="{FF2B5EF4-FFF2-40B4-BE49-F238E27FC236}">
                  <a16:creationId xmlns:a16="http://schemas.microsoft.com/office/drawing/2014/main" id="{BAE5A071-51E2-4BD9-8A8C-ACA3798B675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oup Work" hidden="1">
              <a:extLst>
                <a:ext uri="{FF2B5EF4-FFF2-40B4-BE49-F238E27FC236}">
                  <a16:creationId xmlns:a16="http://schemas.microsoft.com/office/drawing/2014/main" id="{483A28B1-0183-4E30-AFD8-D7E245BCD5B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Talking Partners" hidden="1">
              <a:extLst>
                <a:ext uri="{FF2B5EF4-FFF2-40B4-BE49-F238E27FC236}">
                  <a16:creationId xmlns:a16="http://schemas.microsoft.com/office/drawing/2014/main" id="{04FE3061-3549-4044-B6FE-465DBF049F8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airs" hidden="1">
              <a:extLst>
                <a:ext uri="{FF2B5EF4-FFF2-40B4-BE49-F238E27FC236}">
                  <a16:creationId xmlns:a16="http://schemas.microsoft.com/office/drawing/2014/main" id="{DBF75200-7EBE-4700-A461-BC24603DEC2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ndividual Work" hidden="1">
              <a:extLst>
                <a:ext uri="{FF2B5EF4-FFF2-40B4-BE49-F238E27FC236}">
                  <a16:creationId xmlns:a16="http://schemas.microsoft.com/office/drawing/2014/main" id="{E0172E61-3F91-4C6E-9817-533D987CB4D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Whole Class">
              <a:extLst>
                <a:ext uri="{FF2B5EF4-FFF2-40B4-BE49-F238E27FC236}">
                  <a16:creationId xmlns:a16="http://schemas.microsoft.com/office/drawing/2014/main" id="{86D592F6-8C25-4EB1-A492-F6E06BC76CB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80751" y="621486"/>
              <a:ext cx="123849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0" name="Table 15">
            <a:extLst>
              <a:ext uri="{FF2B5EF4-FFF2-40B4-BE49-F238E27FC236}">
                <a16:creationId xmlns:a16="http://schemas.microsoft.com/office/drawing/2014/main" id="{E92BEF6E-5CDD-4B9F-9028-6C50D54E407A}"/>
              </a:ext>
            </a:extLst>
          </p:cNvPr>
          <p:cNvGraphicFramePr>
            <a:graphicFrameLocks noGrp="1"/>
          </p:cNvGraphicFramePr>
          <p:nvPr/>
        </p:nvGraphicFramePr>
        <p:xfrm>
          <a:off x="2523164" y="2765573"/>
          <a:ext cx="3997325" cy="3267075"/>
        </p:xfrm>
        <a:graphic>
          <a:graphicData uri="http://schemas.openxmlformats.org/drawingml/2006/table">
            <a:tbl>
              <a:tblPr>
                <a:tableStyleId>{5C22544A-7EE6-4342-B048-85BDC9FD1C3A}</a:tableStyleId>
              </a:tblPr>
              <a:tblGrid>
                <a:gridCol w="799465">
                  <a:extLst>
                    <a:ext uri="{9D8B030D-6E8A-4147-A177-3AD203B41FA5}">
                      <a16:colId xmlns:a16="http://schemas.microsoft.com/office/drawing/2014/main" val="20000"/>
                    </a:ext>
                  </a:extLst>
                </a:gridCol>
                <a:gridCol w="799465">
                  <a:extLst>
                    <a:ext uri="{9D8B030D-6E8A-4147-A177-3AD203B41FA5}">
                      <a16:colId xmlns:a16="http://schemas.microsoft.com/office/drawing/2014/main" val="20001"/>
                    </a:ext>
                  </a:extLst>
                </a:gridCol>
                <a:gridCol w="799465">
                  <a:extLst>
                    <a:ext uri="{9D8B030D-6E8A-4147-A177-3AD203B41FA5}">
                      <a16:colId xmlns:a16="http://schemas.microsoft.com/office/drawing/2014/main" val="20002"/>
                    </a:ext>
                  </a:extLst>
                </a:gridCol>
                <a:gridCol w="799465">
                  <a:extLst>
                    <a:ext uri="{9D8B030D-6E8A-4147-A177-3AD203B41FA5}">
                      <a16:colId xmlns:a16="http://schemas.microsoft.com/office/drawing/2014/main" val="20003"/>
                    </a:ext>
                  </a:extLst>
                </a:gridCol>
                <a:gridCol w="799465">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O</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53415">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3415">
                <a:tc>
                  <a:txBody>
                    <a:bodyPr/>
                    <a:lstStyle/>
                    <a:p>
                      <a:pPr algn="ctr"/>
                      <a:r>
                        <a:rPr lang="en-GB" sz="3200"/>
                        <a: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2" name="Picture 143">
            <a:extLst>
              <a:ext uri="{FF2B5EF4-FFF2-40B4-BE49-F238E27FC236}">
                <a16:creationId xmlns:a16="http://schemas.microsoft.com/office/drawing/2014/main" id="{02A0BB68-8D37-41AE-B77B-1CA01D20DB7A}"/>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73161" y="3503239"/>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5">
            <a:extLst>
              <a:ext uri="{FF2B5EF4-FFF2-40B4-BE49-F238E27FC236}">
                <a16:creationId xmlns:a16="http://schemas.microsoft.com/office/drawing/2014/main" id="{37DB9E92-A4AB-4DF4-BAD1-4E73C10566ED}"/>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19255" y="3469710"/>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9">
            <a:extLst>
              <a:ext uri="{FF2B5EF4-FFF2-40B4-BE49-F238E27FC236}">
                <a16:creationId xmlns:a16="http://schemas.microsoft.com/office/drawing/2014/main" id="{F9B56540-B5CA-454A-A22C-04659D6D12CB}"/>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81108" y="3454918"/>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63;p5">
            <a:extLst>
              <a:ext uri="{FF2B5EF4-FFF2-40B4-BE49-F238E27FC236}">
                <a16:creationId xmlns:a16="http://schemas.microsoft.com/office/drawing/2014/main" id="{34560946-0BE9-4C66-AFE5-222D2B880541}"/>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4174135" y="3464154"/>
            <a:ext cx="211137" cy="228600"/>
          </a:xfrm>
          <a:prstGeom prst="rect">
            <a:avLst/>
          </a:prstGeom>
          <a:noFill/>
          <a:ln>
            <a:noFill/>
          </a:ln>
        </p:spPr>
      </p:pic>
      <p:pic>
        <p:nvPicPr>
          <p:cNvPr id="107" name="Picture 155">
            <a:extLst>
              <a:ext uri="{FF2B5EF4-FFF2-40B4-BE49-F238E27FC236}">
                <a16:creationId xmlns:a16="http://schemas.microsoft.com/office/drawing/2014/main" id="{8643DFDC-6ED6-47EE-97E9-A5FB1F9DABFF}"/>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74176" y="4135159"/>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55">
            <a:extLst>
              <a:ext uri="{FF2B5EF4-FFF2-40B4-BE49-F238E27FC236}">
                <a16:creationId xmlns:a16="http://schemas.microsoft.com/office/drawing/2014/main" id="{88B54871-F0DC-434E-80E6-44F91A1E4741}"/>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94827" y="4135159"/>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Google Shape;163;p5">
            <a:extLst>
              <a:ext uri="{FF2B5EF4-FFF2-40B4-BE49-F238E27FC236}">
                <a16:creationId xmlns:a16="http://schemas.microsoft.com/office/drawing/2014/main" id="{5827AFF6-2267-486F-9700-51B57F89D15A}"/>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4399843" y="3464154"/>
            <a:ext cx="211137" cy="228600"/>
          </a:xfrm>
          <a:prstGeom prst="rect">
            <a:avLst/>
          </a:prstGeom>
          <a:noFill/>
          <a:ln>
            <a:noFill/>
          </a:ln>
        </p:spPr>
      </p:pic>
      <p:pic>
        <p:nvPicPr>
          <p:cNvPr id="110" name="Picture 149">
            <a:extLst>
              <a:ext uri="{FF2B5EF4-FFF2-40B4-BE49-F238E27FC236}">
                <a16:creationId xmlns:a16="http://schemas.microsoft.com/office/drawing/2014/main" id="{04229801-C32E-4D13-B175-D0B372340EBB}"/>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27801" y="3462062"/>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49">
            <a:extLst>
              <a:ext uri="{FF2B5EF4-FFF2-40B4-BE49-F238E27FC236}">
                <a16:creationId xmlns:a16="http://schemas.microsoft.com/office/drawing/2014/main" id="{2F2E76A7-7245-4A24-B773-7A0A737546E3}"/>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81108" y="3694605"/>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49">
            <a:extLst>
              <a:ext uri="{FF2B5EF4-FFF2-40B4-BE49-F238E27FC236}">
                <a16:creationId xmlns:a16="http://schemas.microsoft.com/office/drawing/2014/main" id="{9C901BE7-7353-4310-B4A0-F1AF7A766FFD}"/>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27801" y="3701749"/>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43">
            <a:extLst>
              <a:ext uri="{FF2B5EF4-FFF2-40B4-BE49-F238E27FC236}">
                <a16:creationId xmlns:a16="http://schemas.microsoft.com/office/drawing/2014/main" id="{C8D45FD4-1ACD-49D3-8F89-183B1F700B80}"/>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10014" y="3503239"/>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43">
            <a:extLst>
              <a:ext uri="{FF2B5EF4-FFF2-40B4-BE49-F238E27FC236}">
                <a16:creationId xmlns:a16="http://schemas.microsoft.com/office/drawing/2014/main" id="{DA8FC196-6F11-43D2-B671-373F8856E767}"/>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50316" y="3503239"/>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43">
            <a:extLst>
              <a:ext uri="{FF2B5EF4-FFF2-40B4-BE49-F238E27FC236}">
                <a16:creationId xmlns:a16="http://schemas.microsoft.com/office/drawing/2014/main" id="{5A293F93-6049-4788-999A-E761098D2D55}"/>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78553" y="3752557"/>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43">
            <a:extLst>
              <a:ext uri="{FF2B5EF4-FFF2-40B4-BE49-F238E27FC236}">
                <a16:creationId xmlns:a16="http://schemas.microsoft.com/office/drawing/2014/main" id="{6179AAE3-AF06-40CB-B363-3C706ED8329B}"/>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18855" y="3752557"/>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Google Shape;163;p5">
            <a:extLst>
              <a:ext uri="{FF2B5EF4-FFF2-40B4-BE49-F238E27FC236}">
                <a16:creationId xmlns:a16="http://schemas.microsoft.com/office/drawing/2014/main" id="{975787A7-E500-4086-9394-65975FB0AB12}"/>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201843" y="4092378"/>
            <a:ext cx="187652" cy="203173"/>
          </a:xfrm>
          <a:prstGeom prst="rect">
            <a:avLst/>
          </a:prstGeom>
          <a:noFill/>
          <a:ln>
            <a:noFill/>
          </a:ln>
        </p:spPr>
      </p:pic>
      <p:pic>
        <p:nvPicPr>
          <p:cNvPr id="132" name="Google Shape;163;p5">
            <a:extLst>
              <a:ext uri="{FF2B5EF4-FFF2-40B4-BE49-F238E27FC236}">
                <a16:creationId xmlns:a16="http://schemas.microsoft.com/office/drawing/2014/main" id="{BC093D0B-F772-446E-8965-145280B0D06C}"/>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430954" y="4092378"/>
            <a:ext cx="187652" cy="203173"/>
          </a:xfrm>
          <a:prstGeom prst="rect">
            <a:avLst/>
          </a:prstGeom>
          <a:noFill/>
          <a:ln>
            <a:noFill/>
          </a:ln>
        </p:spPr>
      </p:pic>
      <p:pic>
        <p:nvPicPr>
          <p:cNvPr id="133" name="Google Shape;163;p5">
            <a:extLst>
              <a:ext uri="{FF2B5EF4-FFF2-40B4-BE49-F238E27FC236}">
                <a16:creationId xmlns:a16="http://schemas.microsoft.com/office/drawing/2014/main" id="{8236C5B5-03C6-4FC0-83CC-59B40C9BE981}"/>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660065" y="4092378"/>
            <a:ext cx="187652" cy="203173"/>
          </a:xfrm>
          <a:prstGeom prst="rect">
            <a:avLst/>
          </a:prstGeom>
          <a:noFill/>
          <a:ln>
            <a:noFill/>
          </a:ln>
        </p:spPr>
      </p:pic>
      <p:pic>
        <p:nvPicPr>
          <p:cNvPr id="134" name="Google Shape;163;p5">
            <a:extLst>
              <a:ext uri="{FF2B5EF4-FFF2-40B4-BE49-F238E27FC236}">
                <a16:creationId xmlns:a16="http://schemas.microsoft.com/office/drawing/2014/main" id="{D88BA2C5-CC1C-493A-9C82-52FC368739C6}"/>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200175" y="4292906"/>
            <a:ext cx="187652" cy="203173"/>
          </a:xfrm>
          <a:prstGeom prst="rect">
            <a:avLst/>
          </a:prstGeom>
          <a:noFill/>
          <a:ln>
            <a:noFill/>
          </a:ln>
        </p:spPr>
      </p:pic>
      <p:pic>
        <p:nvPicPr>
          <p:cNvPr id="135" name="Google Shape;163;p5">
            <a:extLst>
              <a:ext uri="{FF2B5EF4-FFF2-40B4-BE49-F238E27FC236}">
                <a16:creationId xmlns:a16="http://schemas.microsoft.com/office/drawing/2014/main" id="{73B8F1F4-D5A2-40A4-A3D3-4AFDDD2030F1}"/>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428954" y="4292905"/>
            <a:ext cx="187652" cy="203173"/>
          </a:xfrm>
          <a:prstGeom prst="rect">
            <a:avLst/>
          </a:prstGeom>
          <a:noFill/>
          <a:ln>
            <a:noFill/>
          </a:ln>
        </p:spPr>
      </p:pic>
      <p:pic>
        <p:nvPicPr>
          <p:cNvPr id="136" name="Google Shape;163;p5">
            <a:extLst>
              <a:ext uri="{FF2B5EF4-FFF2-40B4-BE49-F238E27FC236}">
                <a16:creationId xmlns:a16="http://schemas.microsoft.com/office/drawing/2014/main" id="{B0A3173E-A1CA-40BB-8B44-850C8DCFE79B}"/>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657732" y="4292904"/>
            <a:ext cx="187652" cy="203173"/>
          </a:xfrm>
          <a:prstGeom prst="rect">
            <a:avLst/>
          </a:prstGeom>
          <a:noFill/>
          <a:ln>
            <a:noFill/>
          </a:ln>
        </p:spPr>
      </p:pic>
      <p:pic>
        <p:nvPicPr>
          <p:cNvPr id="137" name="Google Shape;163;p5">
            <a:extLst>
              <a:ext uri="{FF2B5EF4-FFF2-40B4-BE49-F238E27FC236}">
                <a16:creationId xmlns:a16="http://schemas.microsoft.com/office/drawing/2014/main" id="{8BF21F98-0FEB-437C-AD78-0B20250D4FA7}"/>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199285" y="4488900"/>
            <a:ext cx="187652" cy="203173"/>
          </a:xfrm>
          <a:prstGeom prst="rect">
            <a:avLst/>
          </a:prstGeom>
          <a:noFill/>
          <a:ln>
            <a:noFill/>
          </a:ln>
        </p:spPr>
      </p:pic>
      <p:pic>
        <p:nvPicPr>
          <p:cNvPr id="138" name="Google Shape;163;p5">
            <a:extLst>
              <a:ext uri="{FF2B5EF4-FFF2-40B4-BE49-F238E27FC236}">
                <a16:creationId xmlns:a16="http://schemas.microsoft.com/office/drawing/2014/main" id="{4B6FEA73-B1BE-4893-BE80-7E400A723ED9}"/>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428396" y="4488900"/>
            <a:ext cx="187652" cy="203173"/>
          </a:xfrm>
          <a:prstGeom prst="rect">
            <a:avLst/>
          </a:prstGeom>
          <a:noFill/>
          <a:ln>
            <a:noFill/>
          </a:ln>
        </p:spPr>
      </p:pic>
      <p:pic>
        <p:nvPicPr>
          <p:cNvPr id="139" name="Google Shape;163;p5">
            <a:extLst>
              <a:ext uri="{FF2B5EF4-FFF2-40B4-BE49-F238E27FC236}">
                <a16:creationId xmlns:a16="http://schemas.microsoft.com/office/drawing/2014/main" id="{14AF3EF5-EB02-420C-AC2E-200B371D7354}"/>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657507" y="4488900"/>
            <a:ext cx="187652" cy="203173"/>
          </a:xfrm>
          <a:prstGeom prst="rect">
            <a:avLst/>
          </a:prstGeom>
          <a:noFill/>
          <a:ln>
            <a:noFill/>
          </a:ln>
        </p:spPr>
      </p:pic>
      <p:pic>
        <p:nvPicPr>
          <p:cNvPr id="140" name="Picture 143">
            <a:extLst>
              <a:ext uri="{FF2B5EF4-FFF2-40B4-BE49-F238E27FC236}">
                <a16:creationId xmlns:a16="http://schemas.microsoft.com/office/drawing/2014/main" id="{BB735C50-36AE-47FD-A35F-122067E25B16}"/>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76512" y="4082118"/>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43">
            <a:extLst>
              <a:ext uri="{FF2B5EF4-FFF2-40B4-BE49-F238E27FC236}">
                <a16:creationId xmlns:a16="http://schemas.microsoft.com/office/drawing/2014/main" id="{B043ED11-F610-48CB-8175-4610EE2E794A}"/>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76512" y="429757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43">
            <a:extLst>
              <a:ext uri="{FF2B5EF4-FFF2-40B4-BE49-F238E27FC236}">
                <a16:creationId xmlns:a16="http://schemas.microsoft.com/office/drawing/2014/main" id="{E2891E33-0E79-4006-A97B-5167C5D81A21}"/>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76512" y="449455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143">
            <a:extLst>
              <a:ext uri="{FF2B5EF4-FFF2-40B4-BE49-F238E27FC236}">
                <a16:creationId xmlns:a16="http://schemas.microsoft.com/office/drawing/2014/main" id="{97AF9548-FA3A-4C08-9B72-7229C9CB1F3F}"/>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98762" y="4082118"/>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43">
            <a:extLst>
              <a:ext uri="{FF2B5EF4-FFF2-40B4-BE49-F238E27FC236}">
                <a16:creationId xmlns:a16="http://schemas.microsoft.com/office/drawing/2014/main" id="{0E0D7FE6-88C1-410F-AA44-09C12053C64B}"/>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98762" y="429757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43">
            <a:extLst>
              <a:ext uri="{FF2B5EF4-FFF2-40B4-BE49-F238E27FC236}">
                <a16:creationId xmlns:a16="http://schemas.microsoft.com/office/drawing/2014/main" id="{004C9F9B-E35D-46BA-BE47-13FD387DAB40}"/>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30184" y="4093295"/>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45">
            <a:extLst>
              <a:ext uri="{FF2B5EF4-FFF2-40B4-BE49-F238E27FC236}">
                <a16:creationId xmlns:a16="http://schemas.microsoft.com/office/drawing/2014/main" id="{DD38197F-16D1-4CD3-9E16-2370803C7DE3}"/>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30184" y="4308747"/>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49">
            <a:extLst>
              <a:ext uri="{FF2B5EF4-FFF2-40B4-BE49-F238E27FC236}">
                <a16:creationId xmlns:a16="http://schemas.microsoft.com/office/drawing/2014/main" id="{7ADB79C2-F6C4-46CF-BEFB-37DED0EF3B41}"/>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69666" y="4084159"/>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149">
            <a:extLst>
              <a:ext uri="{FF2B5EF4-FFF2-40B4-BE49-F238E27FC236}">
                <a16:creationId xmlns:a16="http://schemas.microsoft.com/office/drawing/2014/main" id="{FE8FCEE6-A04D-490D-A6E0-D13F52D756F9}"/>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16359" y="4091303"/>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49">
            <a:extLst>
              <a:ext uri="{FF2B5EF4-FFF2-40B4-BE49-F238E27FC236}">
                <a16:creationId xmlns:a16="http://schemas.microsoft.com/office/drawing/2014/main" id="{573C846A-812C-4BEF-AF1B-16A0F3DEE69C}"/>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69666" y="4287143"/>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149">
            <a:extLst>
              <a:ext uri="{FF2B5EF4-FFF2-40B4-BE49-F238E27FC236}">
                <a16:creationId xmlns:a16="http://schemas.microsoft.com/office/drawing/2014/main" id="{68C63EB7-BFFB-4F79-9252-38FD06D65281}"/>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16359" y="4294287"/>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149">
            <a:extLst>
              <a:ext uri="{FF2B5EF4-FFF2-40B4-BE49-F238E27FC236}">
                <a16:creationId xmlns:a16="http://schemas.microsoft.com/office/drawing/2014/main" id="{7363FDAF-F1DF-4B6C-B759-4C52544D6625}"/>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69666" y="4489235"/>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153">
            <a:extLst>
              <a:ext uri="{FF2B5EF4-FFF2-40B4-BE49-F238E27FC236}">
                <a16:creationId xmlns:a16="http://schemas.microsoft.com/office/drawing/2014/main" id="{98C48A06-BDD6-44E8-9E90-2608EC0A290C}"/>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16359" y="4496379"/>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46FB388-D2A9-40B9-8EE4-3214487808D6}"/>
              </a:ext>
            </a:extLst>
          </p:cNvPr>
          <p:cNvSpPr txBox="1"/>
          <p:nvPr/>
        </p:nvSpPr>
        <p:spPr>
          <a:xfrm>
            <a:off x="490412" y="1359763"/>
            <a:ext cx="11256886" cy="2308324"/>
          </a:xfrm>
          <a:prstGeom prst="rect">
            <a:avLst/>
          </a:prstGeom>
          <a:noFill/>
        </p:spPr>
        <p:txBody>
          <a:bodyPr wrap="square" rtlCol="0">
            <a:spAutoFit/>
          </a:bodyPr>
          <a:lstStyle/>
          <a:p>
            <a:r>
              <a:rPr lang="en-GB" sz="2400" dirty="0"/>
              <a:t>Yesterday we looked at how when we use the written method of column addition, we use our understanding of place value to line up the thousands, hundreds, tens and ones into columns.</a:t>
            </a:r>
          </a:p>
          <a:p>
            <a:endParaRPr lang="en-GB" sz="2400" dirty="0"/>
          </a:p>
          <a:p>
            <a:r>
              <a:rPr lang="en-GB" sz="2400" dirty="0"/>
              <a:t>1245+2967=</a:t>
            </a:r>
          </a:p>
          <a:p>
            <a:endParaRPr lang="en-GB" sz="2400" dirty="0"/>
          </a:p>
        </p:txBody>
      </p:sp>
    </p:spTree>
    <p:extLst>
      <p:ext uri="{BB962C8B-B14F-4D97-AF65-F5344CB8AC3E}">
        <p14:creationId xmlns:p14="http://schemas.microsoft.com/office/powerpoint/2010/main" val="374117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
                                        <p:tgtEl>
                                          <p:spTgt spid="7"/>
                                        </p:tgtEl>
                                      </p:cBhvr>
                                    </p:animEffect>
                                  </p:childTnLst>
                                </p:cTn>
                              </p:par>
                            </p:childTnLst>
                          </p:cTn>
                        </p:par>
                        <p:par>
                          <p:cTn id="13" fill="hold">
                            <p:stCondLst>
                              <p:cond delay="300"/>
                            </p:stCondLst>
                            <p:childTnLst>
                              <p:par>
                                <p:cTn id="14" presetID="10" presetClass="entr" presetSubtype="0" fill="hold" nodeType="after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fade">
                                      <p:cBhvr>
                                        <p:cTn id="16" dur="300"/>
                                        <p:tgtEl>
                                          <p:spTgt spid="10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300"/>
                                        <p:tgtEl>
                                          <p:spTgt spid="4"/>
                                        </p:tgtEl>
                                      </p:cBhvr>
                                    </p:animEffect>
                                  </p:childTnLst>
                                </p:cTn>
                              </p:par>
                            </p:childTnLst>
                          </p:cTn>
                        </p:par>
                        <p:par>
                          <p:cTn id="22" fill="hold">
                            <p:stCondLst>
                              <p:cond delay="300"/>
                            </p:stCondLst>
                            <p:childTnLst>
                              <p:par>
                                <p:cTn id="23" presetID="10" presetClass="entr" presetSubtype="0" fill="hold"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300"/>
                                        <p:tgtEl>
                                          <p:spTgt spid="110"/>
                                        </p:tgtEl>
                                      </p:cBhvr>
                                    </p:animEffect>
                                  </p:childTnLst>
                                </p:cTn>
                              </p:par>
                            </p:childTnLst>
                          </p:cTn>
                        </p:par>
                        <p:par>
                          <p:cTn id="26" fill="hold">
                            <p:stCondLst>
                              <p:cond delay="600"/>
                            </p:stCondLst>
                            <p:childTnLst>
                              <p:par>
                                <p:cTn id="27" presetID="10" presetClass="entr" presetSubtype="0" fill="hold" nodeType="after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fade">
                                      <p:cBhvr>
                                        <p:cTn id="29" dur="300"/>
                                        <p:tgtEl>
                                          <p:spTgt spid="111"/>
                                        </p:tgtEl>
                                      </p:cBhvr>
                                    </p:animEffect>
                                  </p:childTnLst>
                                </p:cTn>
                              </p:par>
                            </p:childTnLst>
                          </p:cTn>
                        </p:par>
                        <p:par>
                          <p:cTn id="30" fill="hold">
                            <p:stCondLst>
                              <p:cond delay="900"/>
                            </p:stCondLst>
                            <p:childTnLst>
                              <p:par>
                                <p:cTn id="31" presetID="10" presetClass="entr" presetSubtype="0" fill="hold" nodeType="after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fade">
                                      <p:cBhvr>
                                        <p:cTn id="33" dur="300"/>
                                        <p:tgtEl>
                                          <p:spTgt spid="1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300"/>
                                        <p:tgtEl>
                                          <p:spTgt spid="2"/>
                                        </p:tgtEl>
                                      </p:cBhvr>
                                    </p:animEffect>
                                  </p:childTnLst>
                                </p:cTn>
                              </p:par>
                            </p:childTnLst>
                          </p:cTn>
                        </p:par>
                        <p:par>
                          <p:cTn id="39" fill="hold">
                            <p:stCondLst>
                              <p:cond delay="300"/>
                            </p:stCondLst>
                            <p:childTnLst>
                              <p:par>
                                <p:cTn id="40" presetID="10" presetClass="entr" presetSubtype="0" fill="hold" nodeType="after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fade">
                                      <p:cBhvr>
                                        <p:cTn id="42" dur="300"/>
                                        <p:tgtEl>
                                          <p:spTgt spid="115"/>
                                        </p:tgtEl>
                                      </p:cBhvr>
                                    </p:animEffect>
                                  </p:childTnLst>
                                </p:cTn>
                              </p:par>
                            </p:childTnLst>
                          </p:cTn>
                        </p:par>
                        <p:par>
                          <p:cTn id="43" fill="hold">
                            <p:stCondLst>
                              <p:cond delay="600"/>
                            </p:stCondLst>
                            <p:childTnLst>
                              <p:par>
                                <p:cTn id="44" presetID="10" presetClass="entr" presetSubtype="0" fill="hold" nodeType="afterEffect">
                                  <p:stCondLst>
                                    <p:cond delay="0"/>
                                  </p:stCondLst>
                                  <p:childTnLst>
                                    <p:set>
                                      <p:cBhvr>
                                        <p:cTn id="45" dur="1" fill="hold">
                                          <p:stCondLst>
                                            <p:cond delay="0"/>
                                          </p:stCondLst>
                                        </p:cTn>
                                        <p:tgtEl>
                                          <p:spTgt spid="117"/>
                                        </p:tgtEl>
                                        <p:attrNameLst>
                                          <p:attrName>style.visibility</p:attrName>
                                        </p:attrNameLst>
                                      </p:cBhvr>
                                      <p:to>
                                        <p:strVal val="visible"/>
                                      </p:to>
                                    </p:set>
                                    <p:animEffect transition="in" filter="fade">
                                      <p:cBhvr>
                                        <p:cTn id="46" dur="300"/>
                                        <p:tgtEl>
                                          <p:spTgt spid="117"/>
                                        </p:tgtEl>
                                      </p:cBhvr>
                                    </p:animEffect>
                                  </p:childTnLst>
                                </p:cTn>
                              </p:par>
                            </p:childTnLst>
                          </p:cTn>
                        </p:par>
                        <p:par>
                          <p:cTn id="47" fill="hold">
                            <p:stCondLst>
                              <p:cond delay="900"/>
                            </p:stCondLst>
                            <p:childTnLst>
                              <p:par>
                                <p:cTn id="48" presetID="10" presetClass="entr" presetSubtype="0" fill="hold" nodeType="afterEffect">
                                  <p:stCondLst>
                                    <p:cond delay="0"/>
                                  </p:stCondLst>
                                  <p:childTnLst>
                                    <p:set>
                                      <p:cBhvr>
                                        <p:cTn id="49" dur="1" fill="hold">
                                          <p:stCondLst>
                                            <p:cond delay="0"/>
                                          </p:stCondLst>
                                        </p:cTn>
                                        <p:tgtEl>
                                          <p:spTgt spid="119"/>
                                        </p:tgtEl>
                                        <p:attrNameLst>
                                          <p:attrName>style.visibility</p:attrName>
                                        </p:attrNameLst>
                                      </p:cBhvr>
                                      <p:to>
                                        <p:strVal val="visible"/>
                                      </p:to>
                                    </p:set>
                                    <p:animEffect transition="in" filter="fade">
                                      <p:cBhvr>
                                        <p:cTn id="50" dur="300"/>
                                        <p:tgtEl>
                                          <p:spTgt spid="119"/>
                                        </p:tgtEl>
                                      </p:cBhvr>
                                    </p:animEffect>
                                  </p:childTnLst>
                                </p:cTn>
                              </p:par>
                            </p:childTnLst>
                          </p:cTn>
                        </p:par>
                        <p:par>
                          <p:cTn id="51" fill="hold">
                            <p:stCondLst>
                              <p:cond delay="1200"/>
                            </p:stCondLst>
                            <p:childTnLst>
                              <p:par>
                                <p:cTn id="52" presetID="10" presetClass="entr" presetSubtype="0" fill="hold" nodeType="after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fade">
                                      <p:cBhvr>
                                        <p:cTn id="54" dur="300"/>
                                        <p:tgtEl>
                                          <p:spTgt spid="1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300"/>
                                        <p:tgtEl>
                                          <p:spTgt spid="107"/>
                                        </p:tgtEl>
                                      </p:cBhvr>
                                    </p:animEffect>
                                  </p:childTnLst>
                                </p:cTn>
                              </p:par>
                            </p:childTnLst>
                          </p:cTn>
                        </p:par>
                        <p:par>
                          <p:cTn id="60" fill="hold">
                            <p:stCondLst>
                              <p:cond delay="300"/>
                            </p:stCondLst>
                            <p:childTnLst>
                              <p:par>
                                <p:cTn id="61" presetID="10" presetClass="entr" presetSubtype="0" fill="hold" nodeType="after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fade">
                                      <p:cBhvr>
                                        <p:cTn id="63" dur="300"/>
                                        <p:tgtEl>
                                          <p:spTgt spid="10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31"/>
                                        </p:tgtEl>
                                        <p:attrNameLst>
                                          <p:attrName>style.visibility</p:attrName>
                                        </p:attrNameLst>
                                      </p:cBhvr>
                                      <p:to>
                                        <p:strVal val="visible"/>
                                      </p:to>
                                    </p:set>
                                    <p:animEffect transition="in" filter="fade">
                                      <p:cBhvr>
                                        <p:cTn id="68" dur="300"/>
                                        <p:tgtEl>
                                          <p:spTgt spid="131"/>
                                        </p:tgtEl>
                                      </p:cBhvr>
                                    </p:animEffect>
                                  </p:childTnLst>
                                </p:cTn>
                              </p:par>
                            </p:childTnLst>
                          </p:cTn>
                        </p:par>
                        <p:par>
                          <p:cTn id="69" fill="hold">
                            <p:stCondLst>
                              <p:cond delay="300"/>
                            </p:stCondLst>
                            <p:childTnLst>
                              <p:par>
                                <p:cTn id="70" presetID="10" presetClass="entr" presetSubtype="0" fill="hold" nodeType="afterEffect">
                                  <p:stCondLst>
                                    <p:cond delay="0"/>
                                  </p:stCondLst>
                                  <p:childTnLst>
                                    <p:set>
                                      <p:cBhvr>
                                        <p:cTn id="71" dur="1" fill="hold">
                                          <p:stCondLst>
                                            <p:cond delay="0"/>
                                          </p:stCondLst>
                                        </p:cTn>
                                        <p:tgtEl>
                                          <p:spTgt spid="132"/>
                                        </p:tgtEl>
                                        <p:attrNameLst>
                                          <p:attrName>style.visibility</p:attrName>
                                        </p:attrNameLst>
                                      </p:cBhvr>
                                      <p:to>
                                        <p:strVal val="visible"/>
                                      </p:to>
                                    </p:set>
                                    <p:animEffect transition="in" filter="fade">
                                      <p:cBhvr>
                                        <p:cTn id="72" dur="300"/>
                                        <p:tgtEl>
                                          <p:spTgt spid="132"/>
                                        </p:tgtEl>
                                      </p:cBhvr>
                                    </p:animEffect>
                                  </p:childTnLst>
                                </p:cTn>
                              </p:par>
                            </p:childTnLst>
                          </p:cTn>
                        </p:par>
                        <p:par>
                          <p:cTn id="73" fill="hold">
                            <p:stCondLst>
                              <p:cond delay="600"/>
                            </p:stCondLst>
                            <p:childTnLst>
                              <p:par>
                                <p:cTn id="74" presetID="10" presetClass="entr" presetSubtype="0"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Effect transition="in" filter="fade">
                                      <p:cBhvr>
                                        <p:cTn id="76" dur="300"/>
                                        <p:tgtEl>
                                          <p:spTgt spid="133"/>
                                        </p:tgtEl>
                                      </p:cBhvr>
                                    </p:animEffect>
                                  </p:childTnLst>
                                </p:cTn>
                              </p:par>
                            </p:childTnLst>
                          </p:cTn>
                        </p:par>
                        <p:par>
                          <p:cTn id="77" fill="hold">
                            <p:stCondLst>
                              <p:cond delay="900"/>
                            </p:stCondLst>
                            <p:childTnLst>
                              <p:par>
                                <p:cTn id="78" presetID="10" presetClass="entr" presetSubtype="0" fill="hold" nodeType="afterEffect">
                                  <p:stCondLst>
                                    <p:cond delay="0"/>
                                  </p:stCondLst>
                                  <p:childTnLst>
                                    <p:set>
                                      <p:cBhvr>
                                        <p:cTn id="79" dur="1" fill="hold">
                                          <p:stCondLst>
                                            <p:cond delay="0"/>
                                          </p:stCondLst>
                                        </p:cTn>
                                        <p:tgtEl>
                                          <p:spTgt spid="134"/>
                                        </p:tgtEl>
                                        <p:attrNameLst>
                                          <p:attrName>style.visibility</p:attrName>
                                        </p:attrNameLst>
                                      </p:cBhvr>
                                      <p:to>
                                        <p:strVal val="visible"/>
                                      </p:to>
                                    </p:set>
                                    <p:animEffect transition="in" filter="fade">
                                      <p:cBhvr>
                                        <p:cTn id="80" dur="300"/>
                                        <p:tgtEl>
                                          <p:spTgt spid="134"/>
                                        </p:tgtEl>
                                      </p:cBhvr>
                                    </p:animEffect>
                                  </p:childTnLst>
                                </p:cTn>
                              </p:par>
                            </p:childTnLst>
                          </p:cTn>
                        </p:par>
                        <p:par>
                          <p:cTn id="81" fill="hold">
                            <p:stCondLst>
                              <p:cond delay="1200"/>
                            </p:stCondLst>
                            <p:childTnLst>
                              <p:par>
                                <p:cTn id="82" presetID="10" presetClass="entr" presetSubtype="0" fill="hold" nodeType="afterEffect">
                                  <p:stCondLst>
                                    <p:cond delay="0"/>
                                  </p:stCondLst>
                                  <p:childTnLst>
                                    <p:set>
                                      <p:cBhvr>
                                        <p:cTn id="83" dur="1" fill="hold">
                                          <p:stCondLst>
                                            <p:cond delay="0"/>
                                          </p:stCondLst>
                                        </p:cTn>
                                        <p:tgtEl>
                                          <p:spTgt spid="135"/>
                                        </p:tgtEl>
                                        <p:attrNameLst>
                                          <p:attrName>style.visibility</p:attrName>
                                        </p:attrNameLst>
                                      </p:cBhvr>
                                      <p:to>
                                        <p:strVal val="visible"/>
                                      </p:to>
                                    </p:set>
                                    <p:animEffect transition="in" filter="fade">
                                      <p:cBhvr>
                                        <p:cTn id="84" dur="300"/>
                                        <p:tgtEl>
                                          <p:spTgt spid="135"/>
                                        </p:tgtEl>
                                      </p:cBhvr>
                                    </p:animEffect>
                                  </p:childTnLst>
                                </p:cTn>
                              </p:par>
                            </p:childTnLst>
                          </p:cTn>
                        </p:par>
                        <p:par>
                          <p:cTn id="85" fill="hold">
                            <p:stCondLst>
                              <p:cond delay="1500"/>
                            </p:stCondLst>
                            <p:childTnLst>
                              <p:par>
                                <p:cTn id="86" presetID="10" presetClass="entr" presetSubtype="0" fill="hold" nodeType="afterEffect">
                                  <p:stCondLst>
                                    <p:cond delay="0"/>
                                  </p:stCondLst>
                                  <p:childTnLst>
                                    <p:set>
                                      <p:cBhvr>
                                        <p:cTn id="87" dur="1" fill="hold">
                                          <p:stCondLst>
                                            <p:cond delay="0"/>
                                          </p:stCondLst>
                                        </p:cTn>
                                        <p:tgtEl>
                                          <p:spTgt spid="136"/>
                                        </p:tgtEl>
                                        <p:attrNameLst>
                                          <p:attrName>style.visibility</p:attrName>
                                        </p:attrNameLst>
                                      </p:cBhvr>
                                      <p:to>
                                        <p:strVal val="visible"/>
                                      </p:to>
                                    </p:set>
                                    <p:animEffect transition="in" filter="fade">
                                      <p:cBhvr>
                                        <p:cTn id="88" dur="300"/>
                                        <p:tgtEl>
                                          <p:spTgt spid="136"/>
                                        </p:tgtEl>
                                      </p:cBhvr>
                                    </p:animEffect>
                                  </p:childTnLst>
                                </p:cTn>
                              </p:par>
                            </p:childTnLst>
                          </p:cTn>
                        </p:par>
                        <p:par>
                          <p:cTn id="89" fill="hold">
                            <p:stCondLst>
                              <p:cond delay="1800"/>
                            </p:stCondLst>
                            <p:childTnLst>
                              <p:par>
                                <p:cTn id="90" presetID="10" presetClass="entr" presetSubtype="0" fill="hold" nodeType="afterEffect">
                                  <p:stCondLst>
                                    <p:cond delay="0"/>
                                  </p:stCondLst>
                                  <p:childTnLst>
                                    <p:set>
                                      <p:cBhvr>
                                        <p:cTn id="91" dur="1" fill="hold">
                                          <p:stCondLst>
                                            <p:cond delay="0"/>
                                          </p:stCondLst>
                                        </p:cTn>
                                        <p:tgtEl>
                                          <p:spTgt spid="137"/>
                                        </p:tgtEl>
                                        <p:attrNameLst>
                                          <p:attrName>style.visibility</p:attrName>
                                        </p:attrNameLst>
                                      </p:cBhvr>
                                      <p:to>
                                        <p:strVal val="visible"/>
                                      </p:to>
                                    </p:set>
                                    <p:animEffect transition="in" filter="fade">
                                      <p:cBhvr>
                                        <p:cTn id="92" dur="300"/>
                                        <p:tgtEl>
                                          <p:spTgt spid="137"/>
                                        </p:tgtEl>
                                      </p:cBhvr>
                                    </p:animEffect>
                                  </p:childTnLst>
                                </p:cTn>
                              </p:par>
                            </p:childTnLst>
                          </p:cTn>
                        </p:par>
                        <p:par>
                          <p:cTn id="93" fill="hold">
                            <p:stCondLst>
                              <p:cond delay="2100"/>
                            </p:stCondLst>
                            <p:childTnLst>
                              <p:par>
                                <p:cTn id="94" presetID="10" presetClass="entr" presetSubtype="0" fill="hold" nodeType="afterEffect">
                                  <p:stCondLst>
                                    <p:cond delay="0"/>
                                  </p:stCondLst>
                                  <p:childTnLst>
                                    <p:set>
                                      <p:cBhvr>
                                        <p:cTn id="95" dur="1" fill="hold">
                                          <p:stCondLst>
                                            <p:cond delay="0"/>
                                          </p:stCondLst>
                                        </p:cTn>
                                        <p:tgtEl>
                                          <p:spTgt spid="138"/>
                                        </p:tgtEl>
                                        <p:attrNameLst>
                                          <p:attrName>style.visibility</p:attrName>
                                        </p:attrNameLst>
                                      </p:cBhvr>
                                      <p:to>
                                        <p:strVal val="visible"/>
                                      </p:to>
                                    </p:set>
                                    <p:animEffect transition="in" filter="fade">
                                      <p:cBhvr>
                                        <p:cTn id="96" dur="300"/>
                                        <p:tgtEl>
                                          <p:spTgt spid="138"/>
                                        </p:tgtEl>
                                      </p:cBhvr>
                                    </p:animEffect>
                                  </p:childTnLst>
                                </p:cTn>
                              </p:par>
                            </p:childTnLst>
                          </p:cTn>
                        </p:par>
                        <p:par>
                          <p:cTn id="97" fill="hold">
                            <p:stCondLst>
                              <p:cond delay="2400"/>
                            </p:stCondLst>
                            <p:childTnLst>
                              <p:par>
                                <p:cTn id="98" presetID="10" presetClass="entr" presetSubtype="0" fill="hold" nodeType="afterEffect">
                                  <p:stCondLst>
                                    <p:cond delay="0"/>
                                  </p:stCondLst>
                                  <p:childTnLst>
                                    <p:set>
                                      <p:cBhvr>
                                        <p:cTn id="99" dur="1" fill="hold">
                                          <p:stCondLst>
                                            <p:cond delay="0"/>
                                          </p:stCondLst>
                                        </p:cTn>
                                        <p:tgtEl>
                                          <p:spTgt spid="139"/>
                                        </p:tgtEl>
                                        <p:attrNameLst>
                                          <p:attrName>style.visibility</p:attrName>
                                        </p:attrNameLst>
                                      </p:cBhvr>
                                      <p:to>
                                        <p:strVal val="visible"/>
                                      </p:to>
                                    </p:set>
                                    <p:animEffect transition="in" filter="fade">
                                      <p:cBhvr>
                                        <p:cTn id="100" dur="300"/>
                                        <p:tgtEl>
                                          <p:spTgt spid="13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47"/>
                                        </p:tgtEl>
                                        <p:attrNameLst>
                                          <p:attrName>style.visibility</p:attrName>
                                        </p:attrNameLst>
                                      </p:cBhvr>
                                      <p:to>
                                        <p:strVal val="visible"/>
                                      </p:to>
                                    </p:set>
                                    <p:animEffect transition="in" filter="fade">
                                      <p:cBhvr>
                                        <p:cTn id="105" dur="300"/>
                                        <p:tgtEl>
                                          <p:spTgt spid="147"/>
                                        </p:tgtEl>
                                      </p:cBhvr>
                                    </p:animEffect>
                                  </p:childTnLst>
                                </p:cTn>
                              </p:par>
                            </p:childTnLst>
                          </p:cTn>
                        </p:par>
                        <p:par>
                          <p:cTn id="106" fill="hold">
                            <p:stCondLst>
                              <p:cond delay="300"/>
                            </p:stCondLst>
                            <p:childTnLst>
                              <p:par>
                                <p:cTn id="107" presetID="10" presetClass="entr" presetSubtype="0" fill="hold" nodeType="afterEffect">
                                  <p:stCondLst>
                                    <p:cond delay="0"/>
                                  </p:stCondLst>
                                  <p:childTnLst>
                                    <p:set>
                                      <p:cBhvr>
                                        <p:cTn id="108" dur="1" fill="hold">
                                          <p:stCondLst>
                                            <p:cond delay="0"/>
                                          </p:stCondLst>
                                        </p:cTn>
                                        <p:tgtEl>
                                          <p:spTgt spid="148"/>
                                        </p:tgtEl>
                                        <p:attrNameLst>
                                          <p:attrName>style.visibility</p:attrName>
                                        </p:attrNameLst>
                                      </p:cBhvr>
                                      <p:to>
                                        <p:strVal val="visible"/>
                                      </p:to>
                                    </p:set>
                                    <p:animEffect transition="in" filter="fade">
                                      <p:cBhvr>
                                        <p:cTn id="109" dur="300"/>
                                        <p:tgtEl>
                                          <p:spTgt spid="148"/>
                                        </p:tgtEl>
                                      </p:cBhvr>
                                    </p:animEffect>
                                  </p:childTnLst>
                                </p:cTn>
                              </p:par>
                            </p:childTnLst>
                          </p:cTn>
                        </p:par>
                        <p:par>
                          <p:cTn id="110" fill="hold">
                            <p:stCondLst>
                              <p:cond delay="600"/>
                            </p:stCondLst>
                            <p:childTnLst>
                              <p:par>
                                <p:cTn id="111" presetID="10" presetClass="entr" presetSubtype="0" fill="hold" nodeType="afterEffect">
                                  <p:stCondLst>
                                    <p:cond delay="0"/>
                                  </p:stCondLst>
                                  <p:childTnLst>
                                    <p:set>
                                      <p:cBhvr>
                                        <p:cTn id="112" dur="1" fill="hold">
                                          <p:stCondLst>
                                            <p:cond delay="0"/>
                                          </p:stCondLst>
                                        </p:cTn>
                                        <p:tgtEl>
                                          <p:spTgt spid="149"/>
                                        </p:tgtEl>
                                        <p:attrNameLst>
                                          <p:attrName>style.visibility</p:attrName>
                                        </p:attrNameLst>
                                      </p:cBhvr>
                                      <p:to>
                                        <p:strVal val="visible"/>
                                      </p:to>
                                    </p:set>
                                    <p:animEffect transition="in" filter="fade">
                                      <p:cBhvr>
                                        <p:cTn id="113" dur="300"/>
                                        <p:tgtEl>
                                          <p:spTgt spid="149"/>
                                        </p:tgtEl>
                                      </p:cBhvr>
                                    </p:animEffect>
                                  </p:childTnLst>
                                </p:cTn>
                              </p:par>
                            </p:childTnLst>
                          </p:cTn>
                        </p:par>
                        <p:par>
                          <p:cTn id="114" fill="hold">
                            <p:stCondLst>
                              <p:cond delay="900"/>
                            </p:stCondLst>
                            <p:childTnLst>
                              <p:par>
                                <p:cTn id="115" presetID="10" presetClass="entr" presetSubtype="0" fill="hold" nodeType="afterEffect">
                                  <p:stCondLst>
                                    <p:cond delay="0"/>
                                  </p:stCondLst>
                                  <p:childTnLst>
                                    <p:set>
                                      <p:cBhvr>
                                        <p:cTn id="116" dur="1" fill="hold">
                                          <p:stCondLst>
                                            <p:cond delay="0"/>
                                          </p:stCondLst>
                                        </p:cTn>
                                        <p:tgtEl>
                                          <p:spTgt spid="150"/>
                                        </p:tgtEl>
                                        <p:attrNameLst>
                                          <p:attrName>style.visibility</p:attrName>
                                        </p:attrNameLst>
                                      </p:cBhvr>
                                      <p:to>
                                        <p:strVal val="visible"/>
                                      </p:to>
                                    </p:set>
                                    <p:animEffect transition="in" filter="fade">
                                      <p:cBhvr>
                                        <p:cTn id="117" dur="300"/>
                                        <p:tgtEl>
                                          <p:spTgt spid="150"/>
                                        </p:tgtEl>
                                      </p:cBhvr>
                                    </p:animEffect>
                                  </p:childTnLst>
                                </p:cTn>
                              </p:par>
                            </p:childTnLst>
                          </p:cTn>
                        </p:par>
                        <p:par>
                          <p:cTn id="118" fill="hold">
                            <p:stCondLst>
                              <p:cond delay="1200"/>
                            </p:stCondLst>
                            <p:childTnLst>
                              <p:par>
                                <p:cTn id="119" presetID="10" presetClass="entr" presetSubtype="0" fill="hold" nodeType="afterEffect">
                                  <p:stCondLst>
                                    <p:cond delay="0"/>
                                  </p:stCondLst>
                                  <p:childTnLst>
                                    <p:set>
                                      <p:cBhvr>
                                        <p:cTn id="120" dur="1" fill="hold">
                                          <p:stCondLst>
                                            <p:cond delay="0"/>
                                          </p:stCondLst>
                                        </p:cTn>
                                        <p:tgtEl>
                                          <p:spTgt spid="153"/>
                                        </p:tgtEl>
                                        <p:attrNameLst>
                                          <p:attrName>style.visibility</p:attrName>
                                        </p:attrNameLst>
                                      </p:cBhvr>
                                      <p:to>
                                        <p:strVal val="visible"/>
                                      </p:to>
                                    </p:set>
                                    <p:animEffect transition="in" filter="fade">
                                      <p:cBhvr>
                                        <p:cTn id="121" dur="300"/>
                                        <p:tgtEl>
                                          <p:spTgt spid="153"/>
                                        </p:tgtEl>
                                      </p:cBhvr>
                                    </p:animEffect>
                                  </p:childTnLst>
                                </p:cTn>
                              </p:par>
                            </p:childTnLst>
                          </p:cTn>
                        </p:par>
                        <p:par>
                          <p:cTn id="122" fill="hold">
                            <p:stCondLst>
                              <p:cond delay="1500"/>
                            </p:stCondLst>
                            <p:childTnLst>
                              <p:par>
                                <p:cTn id="123" presetID="10" presetClass="entr" presetSubtype="0" fill="hold" nodeType="afterEffect">
                                  <p:stCondLst>
                                    <p:cond delay="0"/>
                                  </p:stCondLst>
                                  <p:childTnLst>
                                    <p:set>
                                      <p:cBhvr>
                                        <p:cTn id="124" dur="1" fill="hold">
                                          <p:stCondLst>
                                            <p:cond delay="0"/>
                                          </p:stCondLst>
                                        </p:cTn>
                                        <p:tgtEl>
                                          <p:spTgt spid="154"/>
                                        </p:tgtEl>
                                        <p:attrNameLst>
                                          <p:attrName>style.visibility</p:attrName>
                                        </p:attrNameLst>
                                      </p:cBhvr>
                                      <p:to>
                                        <p:strVal val="visible"/>
                                      </p:to>
                                    </p:set>
                                    <p:animEffect transition="in" filter="fade">
                                      <p:cBhvr>
                                        <p:cTn id="125" dur="300"/>
                                        <p:tgtEl>
                                          <p:spTgt spid="154"/>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140"/>
                                        </p:tgtEl>
                                        <p:attrNameLst>
                                          <p:attrName>style.visibility</p:attrName>
                                        </p:attrNameLst>
                                      </p:cBhvr>
                                      <p:to>
                                        <p:strVal val="visible"/>
                                      </p:to>
                                    </p:set>
                                    <p:animEffect transition="in" filter="fade">
                                      <p:cBhvr>
                                        <p:cTn id="130" dur="300"/>
                                        <p:tgtEl>
                                          <p:spTgt spid="140"/>
                                        </p:tgtEl>
                                      </p:cBhvr>
                                    </p:animEffect>
                                  </p:childTnLst>
                                </p:cTn>
                              </p:par>
                            </p:childTnLst>
                          </p:cTn>
                        </p:par>
                        <p:par>
                          <p:cTn id="131" fill="hold">
                            <p:stCondLst>
                              <p:cond delay="300"/>
                            </p:stCondLst>
                            <p:childTnLst>
                              <p:par>
                                <p:cTn id="132" presetID="10" presetClass="entr" presetSubtype="0" fill="hold" nodeType="afterEffect">
                                  <p:stCondLst>
                                    <p:cond delay="0"/>
                                  </p:stCondLst>
                                  <p:childTnLst>
                                    <p:set>
                                      <p:cBhvr>
                                        <p:cTn id="133" dur="1" fill="hold">
                                          <p:stCondLst>
                                            <p:cond delay="0"/>
                                          </p:stCondLst>
                                        </p:cTn>
                                        <p:tgtEl>
                                          <p:spTgt spid="143"/>
                                        </p:tgtEl>
                                        <p:attrNameLst>
                                          <p:attrName>style.visibility</p:attrName>
                                        </p:attrNameLst>
                                      </p:cBhvr>
                                      <p:to>
                                        <p:strVal val="visible"/>
                                      </p:to>
                                    </p:set>
                                    <p:animEffect transition="in" filter="fade">
                                      <p:cBhvr>
                                        <p:cTn id="134" dur="300"/>
                                        <p:tgtEl>
                                          <p:spTgt spid="143"/>
                                        </p:tgtEl>
                                      </p:cBhvr>
                                    </p:animEffect>
                                  </p:childTnLst>
                                </p:cTn>
                              </p:par>
                            </p:childTnLst>
                          </p:cTn>
                        </p:par>
                        <p:par>
                          <p:cTn id="135" fill="hold">
                            <p:stCondLst>
                              <p:cond delay="600"/>
                            </p:stCondLst>
                            <p:childTnLst>
                              <p:par>
                                <p:cTn id="136" presetID="10" presetClass="entr" presetSubtype="0" fill="hold" nodeType="afterEffect">
                                  <p:stCondLst>
                                    <p:cond delay="0"/>
                                  </p:stCondLst>
                                  <p:childTnLst>
                                    <p:set>
                                      <p:cBhvr>
                                        <p:cTn id="137" dur="1" fill="hold">
                                          <p:stCondLst>
                                            <p:cond delay="0"/>
                                          </p:stCondLst>
                                        </p:cTn>
                                        <p:tgtEl>
                                          <p:spTgt spid="145"/>
                                        </p:tgtEl>
                                        <p:attrNameLst>
                                          <p:attrName>style.visibility</p:attrName>
                                        </p:attrNameLst>
                                      </p:cBhvr>
                                      <p:to>
                                        <p:strVal val="visible"/>
                                      </p:to>
                                    </p:set>
                                    <p:animEffect transition="in" filter="fade">
                                      <p:cBhvr>
                                        <p:cTn id="138" dur="300"/>
                                        <p:tgtEl>
                                          <p:spTgt spid="145"/>
                                        </p:tgtEl>
                                      </p:cBhvr>
                                    </p:animEffect>
                                  </p:childTnLst>
                                </p:cTn>
                              </p:par>
                            </p:childTnLst>
                          </p:cTn>
                        </p:par>
                        <p:par>
                          <p:cTn id="139" fill="hold">
                            <p:stCondLst>
                              <p:cond delay="900"/>
                            </p:stCondLst>
                            <p:childTnLst>
                              <p:par>
                                <p:cTn id="140" presetID="10" presetClass="entr" presetSubtype="0" fill="hold" nodeType="afterEffect">
                                  <p:stCondLst>
                                    <p:cond delay="0"/>
                                  </p:stCondLst>
                                  <p:childTnLst>
                                    <p:set>
                                      <p:cBhvr>
                                        <p:cTn id="141" dur="1" fill="hold">
                                          <p:stCondLst>
                                            <p:cond delay="0"/>
                                          </p:stCondLst>
                                        </p:cTn>
                                        <p:tgtEl>
                                          <p:spTgt spid="141"/>
                                        </p:tgtEl>
                                        <p:attrNameLst>
                                          <p:attrName>style.visibility</p:attrName>
                                        </p:attrNameLst>
                                      </p:cBhvr>
                                      <p:to>
                                        <p:strVal val="visible"/>
                                      </p:to>
                                    </p:set>
                                    <p:animEffect transition="in" filter="fade">
                                      <p:cBhvr>
                                        <p:cTn id="142" dur="300"/>
                                        <p:tgtEl>
                                          <p:spTgt spid="141"/>
                                        </p:tgtEl>
                                      </p:cBhvr>
                                    </p:animEffect>
                                  </p:childTnLst>
                                </p:cTn>
                              </p:par>
                            </p:childTnLst>
                          </p:cTn>
                        </p:par>
                        <p:par>
                          <p:cTn id="143" fill="hold">
                            <p:stCondLst>
                              <p:cond delay="1200"/>
                            </p:stCondLst>
                            <p:childTnLst>
                              <p:par>
                                <p:cTn id="144" presetID="10" presetClass="entr" presetSubtype="0" fill="hold" nodeType="afterEffect">
                                  <p:stCondLst>
                                    <p:cond delay="0"/>
                                  </p:stCondLst>
                                  <p:childTnLst>
                                    <p:set>
                                      <p:cBhvr>
                                        <p:cTn id="145" dur="1" fill="hold">
                                          <p:stCondLst>
                                            <p:cond delay="0"/>
                                          </p:stCondLst>
                                        </p:cTn>
                                        <p:tgtEl>
                                          <p:spTgt spid="144"/>
                                        </p:tgtEl>
                                        <p:attrNameLst>
                                          <p:attrName>style.visibility</p:attrName>
                                        </p:attrNameLst>
                                      </p:cBhvr>
                                      <p:to>
                                        <p:strVal val="visible"/>
                                      </p:to>
                                    </p:set>
                                    <p:animEffect transition="in" filter="fade">
                                      <p:cBhvr>
                                        <p:cTn id="146" dur="300"/>
                                        <p:tgtEl>
                                          <p:spTgt spid="144"/>
                                        </p:tgtEl>
                                      </p:cBhvr>
                                    </p:animEffect>
                                  </p:childTnLst>
                                </p:cTn>
                              </p:par>
                            </p:childTnLst>
                          </p:cTn>
                        </p:par>
                        <p:par>
                          <p:cTn id="147" fill="hold">
                            <p:stCondLst>
                              <p:cond delay="1500"/>
                            </p:stCondLst>
                            <p:childTnLst>
                              <p:par>
                                <p:cTn id="148" presetID="10" presetClass="entr" presetSubtype="0" fill="hold" nodeType="afterEffect">
                                  <p:stCondLst>
                                    <p:cond delay="0"/>
                                  </p:stCondLst>
                                  <p:childTnLst>
                                    <p:set>
                                      <p:cBhvr>
                                        <p:cTn id="149" dur="1" fill="hold">
                                          <p:stCondLst>
                                            <p:cond delay="0"/>
                                          </p:stCondLst>
                                        </p:cTn>
                                        <p:tgtEl>
                                          <p:spTgt spid="146"/>
                                        </p:tgtEl>
                                        <p:attrNameLst>
                                          <p:attrName>style.visibility</p:attrName>
                                        </p:attrNameLst>
                                      </p:cBhvr>
                                      <p:to>
                                        <p:strVal val="visible"/>
                                      </p:to>
                                    </p:set>
                                    <p:animEffect transition="in" filter="fade">
                                      <p:cBhvr>
                                        <p:cTn id="150" dur="300"/>
                                        <p:tgtEl>
                                          <p:spTgt spid="146"/>
                                        </p:tgtEl>
                                      </p:cBhvr>
                                    </p:animEffect>
                                  </p:childTnLst>
                                </p:cTn>
                              </p:par>
                            </p:childTnLst>
                          </p:cTn>
                        </p:par>
                        <p:par>
                          <p:cTn id="151" fill="hold">
                            <p:stCondLst>
                              <p:cond delay="1800"/>
                            </p:stCondLst>
                            <p:childTnLst>
                              <p:par>
                                <p:cTn id="152" presetID="10" presetClass="entr" presetSubtype="0" fill="hold" nodeType="afterEffect">
                                  <p:stCondLst>
                                    <p:cond delay="0"/>
                                  </p:stCondLst>
                                  <p:childTnLst>
                                    <p:set>
                                      <p:cBhvr>
                                        <p:cTn id="153" dur="1" fill="hold">
                                          <p:stCondLst>
                                            <p:cond delay="0"/>
                                          </p:stCondLst>
                                        </p:cTn>
                                        <p:tgtEl>
                                          <p:spTgt spid="142"/>
                                        </p:tgtEl>
                                        <p:attrNameLst>
                                          <p:attrName>style.visibility</p:attrName>
                                        </p:attrNameLst>
                                      </p:cBhvr>
                                      <p:to>
                                        <p:strVal val="visible"/>
                                      </p:to>
                                    </p:set>
                                    <p:animEffect transition="in" filter="fade">
                                      <p:cBhvr>
                                        <p:cTn id="154" dur="3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1F3E6F7-0AE8-4036-925B-04BC47432D50}"/>
              </a:ext>
            </a:extLst>
          </p:cNvPr>
          <p:cNvSpPr/>
          <p:nvPr/>
        </p:nvSpPr>
        <p:spPr>
          <a:xfrm>
            <a:off x="698846" y="637537"/>
            <a:ext cx="4499338" cy="615553"/>
          </a:xfrm>
          <a:prstGeom prst="rect">
            <a:avLst/>
          </a:prstGeom>
        </p:spPr>
        <p:txBody>
          <a:bodyPr wrap="square" lIns="0" tIns="0" rIns="0" bIns="0">
            <a:spAutoFit/>
          </a:bodyPr>
          <a:lstStyle/>
          <a:p>
            <a:pPr algn="ctr">
              <a:defRPr/>
            </a:pPr>
            <a:r>
              <a:rPr lang="en-GB" altLang="en-US" sz="4000" u="sng" dirty="0"/>
              <a:t>Column Addition</a:t>
            </a:r>
            <a:endParaRPr lang="en-GB" sz="4000" u="sng" dirty="0"/>
          </a:p>
        </p:txBody>
      </p:sp>
      <p:grpSp>
        <p:nvGrpSpPr>
          <p:cNvPr id="47" name="ICONS" hidden="1">
            <a:extLst>
              <a:ext uri="{FF2B5EF4-FFF2-40B4-BE49-F238E27FC236}">
                <a16:creationId xmlns:a16="http://schemas.microsoft.com/office/drawing/2014/main" id="{B4C0763F-80DB-4579-B8C6-15E03BA13806}"/>
              </a:ext>
            </a:extLst>
          </p:cNvPr>
          <p:cNvGrpSpPr>
            <a:grpSpLocks/>
          </p:cNvGrpSpPr>
          <p:nvPr/>
        </p:nvGrpSpPr>
        <p:grpSpPr bwMode="auto">
          <a:xfrm>
            <a:off x="9004300" y="620714"/>
            <a:ext cx="1238250" cy="865187"/>
            <a:chOff x="7480751" y="621486"/>
            <a:chExt cx="1238498" cy="864000"/>
          </a:xfrm>
        </p:grpSpPr>
        <p:pic>
          <p:nvPicPr>
            <p:cNvPr id="48" name="Assessment" hidden="1">
              <a:extLst>
                <a:ext uri="{FF2B5EF4-FFF2-40B4-BE49-F238E27FC236}">
                  <a16:creationId xmlns:a16="http://schemas.microsoft.com/office/drawing/2014/main" id="{D9E856E1-5171-40EE-83A3-36DBF47142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Mental and Oral Starter" hidden="1">
              <a:extLst>
                <a:ext uri="{FF2B5EF4-FFF2-40B4-BE49-F238E27FC236}">
                  <a16:creationId xmlns:a16="http://schemas.microsoft.com/office/drawing/2014/main" id="{BAE5A071-51E2-4BD9-8A8C-ACA3798B675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oup Work" hidden="1">
              <a:extLst>
                <a:ext uri="{FF2B5EF4-FFF2-40B4-BE49-F238E27FC236}">
                  <a16:creationId xmlns:a16="http://schemas.microsoft.com/office/drawing/2014/main" id="{483A28B1-0183-4E30-AFD8-D7E245BCD5B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Talking Partners" hidden="1">
              <a:extLst>
                <a:ext uri="{FF2B5EF4-FFF2-40B4-BE49-F238E27FC236}">
                  <a16:creationId xmlns:a16="http://schemas.microsoft.com/office/drawing/2014/main" id="{04FE3061-3549-4044-B6FE-465DBF049F8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airs" hidden="1">
              <a:extLst>
                <a:ext uri="{FF2B5EF4-FFF2-40B4-BE49-F238E27FC236}">
                  <a16:creationId xmlns:a16="http://schemas.microsoft.com/office/drawing/2014/main" id="{DBF75200-7EBE-4700-A461-BC24603DEC2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ndividual Work" hidden="1">
              <a:extLst>
                <a:ext uri="{FF2B5EF4-FFF2-40B4-BE49-F238E27FC236}">
                  <a16:creationId xmlns:a16="http://schemas.microsoft.com/office/drawing/2014/main" id="{E0172E61-3F91-4C6E-9817-533D987CB4D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Whole Class">
              <a:extLst>
                <a:ext uri="{FF2B5EF4-FFF2-40B4-BE49-F238E27FC236}">
                  <a16:creationId xmlns:a16="http://schemas.microsoft.com/office/drawing/2014/main" id="{86D592F6-8C25-4EB1-A492-F6E06BC76CB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80751" y="621486"/>
              <a:ext cx="123849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0" name="Table 15">
            <a:extLst>
              <a:ext uri="{FF2B5EF4-FFF2-40B4-BE49-F238E27FC236}">
                <a16:creationId xmlns:a16="http://schemas.microsoft.com/office/drawing/2014/main" id="{E92BEF6E-5CDD-4B9F-9028-6C50D54E407A}"/>
              </a:ext>
            </a:extLst>
          </p:cNvPr>
          <p:cNvGraphicFramePr>
            <a:graphicFrameLocks noGrp="1"/>
          </p:cNvGraphicFramePr>
          <p:nvPr>
            <p:extLst>
              <p:ext uri="{D42A27DB-BD31-4B8C-83A1-F6EECF244321}">
                <p14:modId xmlns:p14="http://schemas.microsoft.com/office/powerpoint/2010/main" val="3262209554"/>
              </p:ext>
            </p:extLst>
          </p:nvPr>
        </p:nvGraphicFramePr>
        <p:xfrm>
          <a:off x="502013" y="2765573"/>
          <a:ext cx="3997325" cy="3267075"/>
        </p:xfrm>
        <a:graphic>
          <a:graphicData uri="http://schemas.openxmlformats.org/drawingml/2006/table">
            <a:tbl>
              <a:tblPr>
                <a:tableStyleId>{5C22544A-7EE6-4342-B048-85BDC9FD1C3A}</a:tableStyleId>
              </a:tblPr>
              <a:tblGrid>
                <a:gridCol w="799465">
                  <a:extLst>
                    <a:ext uri="{9D8B030D-6E8A-4147-A177-3AD203B41FA5}">
                      <a16:colId xmlns:a16="http://schemas.microsoft.com/office/drawing/2014/main" val="20000"/>
                    </a:ext>
                  </a:extLst>
                </a:gridCol>
                <a:gridCol w="799465">
                  <a:extLst>
                    <a:ext uri="{9D8B030D-6E8A-4147-A177-3AD203B41FA5}">
                      <a16:colId xmlns:a16="http://schemas.microsoft.com/office/drawing/2014/main" val="20001"/>
                    </a:ext>
                  </a:extLst>
                </a:gridCol>
                <a:gridCol w="799465">
                  <a:extLst>
                    <a:ext uri="{9D8B030D-6E8A-4147-A177-3AD203B41FA5}">
                      <a16:colId xmlns:a16="http://schemas.microsoft.com/office/drawing/2014/main" val="20002"/>
                    </a:ext>
                  </a:extLst>
                </a:gridCol>
                <a:gridCol w="799465">
                  <a:extLst>
                    <a:ext uri="{9D8B030D-6E8A-4147-A177-3AD203B41FA5}">
                      <a16:colId xmlns:a16="http://schemas.microsoft.com/office/drawing/2014/main" val="20003"/>
                    </a:ext>
                  </a:extLst>
                </a:gridCol>
                <a:gridCol w="799465">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O</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53415">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3415">
                <a:tc>
                  <a:txBody>
                    <a:bodyPr/>
                    <a:lstStyle/>
                    <a:p>
                      <a:pPr algn="ctr"/>
                      <a:r>
                        <a:rPr lang="en-GB" sz="3200"/>
                        <a: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2</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2" name="Picture 143">
            <a:extLst>
              <a:ext uri="{FF2B5EF4-FFF2-40B4-BE49-F238E27FC236}">
                <a16:creationId xmlns:a16="http://schemas.microsoft.com/office/drawing/2014/main" id="{02A0BB68-8D37-41AE-B77B-1CA01D20DB7A}"/>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52010" y="3503239"/>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5">
            <a:extLst>
              <a:ext uri="{FF2B5EF4-FFF2-40B4-BE49-F238E27FC236}">
                <a16:creationId xmlns:a16="http://schemas.microsoft.com/office/drawing/2014/main" id="{37DB9E92-A4AB-4DF4-BAD1-4E73C10566ED}"/>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8104" y="3469710"/>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9">
            <a:extLst>
              <a:ext uri="{FF2B5EF4-FFF2-40B4-BE49-F238E27FC236}">
                <a16:creationId xmlns:a16="http://schemas.microsoft.com/office/drawing/2014/main" id="{F9B56540-B5CA-454A-A22C-04659D6D12CB}"/>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59957" y="3454918"/>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63;p5">
            <a:extLst>
              <a:ext uri="{FF2B5EF4-FFF2-40B4-BE49-F238E27FC236}">
                <a16:creationId xmlns:a16="http://schemas.microsoft.com/office/drawing/2014/main" id="{34560946-0BE9-4C66-AFE5-222D2B880541}"/>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152984" y="3464154"/>
            <a:ext cx="211137" cy="228600"/>
          </a:xfrm>
          <a:prstGeom prst="rect">
            <a:avLst/>
          </a:prstGeom>
          <a:noFill/>
          <a:ln>
            <a:noFill/>
          </a:ln>
        </p:spPr>
      </p:pic>
      <p:pic>
        <p:nvPicPr>
          <p:cNvPr id="107" name="Picture 155">
            <a:extLst>
              <a:ext uri="{FF2B5EF4-FFF2-40B4-BE49-F238E27FC236}">
                <a16:creationId xmlns:a16="http://schemas.microsoft.com/office/drawing/2014/main" id="{8643DFDC-6ED6-47EE-97E9-A5FB1F9DABFF}"/>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53025" y="4135159"/>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55">
            <a:extLst>
              <a:ext uri="{FF2B5EF4-FFF2-40B4-BE49-F238E27FC236}">
                <a16:creationId xmlns:a16="http://schemas.microsoft.com/office/drawing/2014/main" id="{88B54871-F0DC-434E-80E6-44F91A1E4741}"/>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73676" y="4135159"/>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Google Shape;163;p5">
            <a:extLst>
              <a:ext uri="{FF2B5EF4-FFF2-40B4-BE49-F238E27FC236}">
                <a16:creationId xmlns:a16="http://schemas.microsoft.com/office/drawing/2014/main" id="{5827AFF6-2267-486F-9700-51B57F89D15A}"/>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378692" y="3464154"/>
            <a:ext cx="211137" cy="228600"/>
          </a:xfrm>
          <a:prstGeom prst="rect">
            <a:avLst/>
          </a:prstGeom>
          <a:noFill/>
          <a:ln>
            <a:noFill/>
          </a:ln>
        </p:spPr>
      </p:pic>
      <p:pic>
        <p:nvPicPr>
          <p:cNvPr id="110" name="Picture 149">
            <a:extLst>
              <a:ext uri="{FF2B5EF4-FFF2-40B4-BE49-F238E27FC236}">
                <a16:creationId xmlns:a16="http://schemas.microsoft.com/office/drawing/2014/main" id="{04229801-C32E-4D13-B175-D0B372340EBB}"/>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06650" y="3462062"/>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49">
            <a:extLst>
              <a:ext uri="{FF2B5EF4-FFF2-40B4-BE49-F238E27FC236}">
                <a16:creationId xmlns:a16="http://schemas.microsoft.com/office/drawing/2014/main" id="{2F2E76A7-7245-4A24-B773-7A0A737546E3}"/>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59957" y="3694605"/>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49">
            <a:extLst>
              <a:ext uri="{FF2B5EF4-FFF2-40B4-BE49-F238E27FC236}">
                <a16:creationId xmlns:a16="http://schemas.microsoft.com/office/drawing/2014/main" id="{9C901BE7-7353-4310-B4A0-F1AF7A766FFD}"/>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06650" y="3701749"/>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43">
            <a:extLst>
              <a:ext uri="{FF2B5EF4-FFF2-40B4-BE49-F238E27FC236}">
                <a16:creationId xmlns:a16="http://schemas.microsoft.com/office/drawing/2014/main" id="{C8D45FD4-1ACD-49D3-8F89-183B1F700B80}"/>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88863" y="3503239"/>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43">
            <a:extLst>
              <a:ext uri="{FF2B5EF4-FFF2-40B4-BE49-F238E27FC236}">
                <a16:creationId xmlns:a16="http://schemas.microsoft.com/office/drawing/2014/main" id="{DA8FC196-6F11-43D2-B671-373F8856E767}"/>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29165" y="3503239"/>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43">
            <a:extLst>
              <a:ext uri="{FF2B5EF4-FFF2-40B4-BE49-F238E27FC236}">
                <a16:creationId xmlns:a16="http://schemas.microsoft.com/office/drawing/2014/main" id="{5A293F93-6049-4788-999A-E761098D2D55}"/>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57402" y="3752557"/>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43">
            <a:extLst>
              <a:ext uri="{FF2B5EF4-FFF2-40B4-BE49-F238E27FC236}">
                <a16:creationId xmlns:a16="http://schemas.microsoft.com/office/drawing/2014/main" id="{6179AAE3-AF06-40CB-B363-3C706ED8329B}"/>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97704" y="3752557"/>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Google Shape;163;p5">
            <a:extLst>
              <a:ext uri="{FF2B5EF4-FFF2-40B4-BE49-F238E27FC236}">
                <a16:creationId xmlns:a16="http://schemas.microsoft.com/office/drawing/2014/main" id="{975787A7-E500-4086-9394-65975FB0AB12}"/>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180692" y="4092378"/>
            <a:ext cx="187652" cy="203173"/>
          </a:xfrm>
          <a:prstGeom prst="rect">
            <a:avLst/>
          </a:prstGeom>
          <a:noFill/>
          <a:ln>
            <a:noFill/>
          </a:ln>
        </p:spPr>
      </p:pic>
      <p:pic>
        <p:nvPicPr>
          <p:cNvPr id="132" name="Google Shape;163;p5">
            <a:extLst>
              <a:ext uri="{FF2B5EF4-FFF2-40B4-BE49-F238E27FC236}">
                <a16:creationId xmlns:a16="http://schemas.microsoft.com/office/drawing/2014/main" id="{BC093D0B-F772-446E-8965-145280B0D06C}"/>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409803" y="4092378"/>
            <a:ext cx="187652" cy="203173"/>
          </a:xfrm>
          <a:prstGeom prst="rect">
            <a:avLst/>
          </a:prstGeom>
          <a:noFill/>
          <a:ln>
            <a:noFill/>
          </a:ln>
        </p:spPr>
      </p:pic>
      <p:pic>
        <p:nvPicPr>
          <p:cNvPr id="133" name="Google Shape;163;p5">
            <a:extLst>
              <a:ext uri="{FF2B5EF4-FFF2-40B4-BE49-F238E27FC236}">
                <a16:creationId xmlns:a16="http://schemas.microsoft.com/office/drawing/2014/main" id="{8236C5B5-03C6-4FC0-83CC-59B40C9BE981}"/>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638914" y="4092378"/>
            <a:ext cx="187652" cy="203173"/>
          </a:xfrm>
          <a:prstGeom prst="rect">
            <a:avLst/>
          </a:prstGeom>
          <a:noFill/>
          <a:ln>
            <a:noFill/>
          </a:ln>
        </p:spPr>
      </p:pic>
      <p:pic>
        <p:nvPicPr>
          <p:cNvPr id="134" name="Google Shape;163;p5">
            <a:extLst>
              <a:ext uri="{FF2B5EF4-FFF2-40B4-BE49-F238E27FC236}">
                <a16:creationId xmlns:a16="http://schemas.microsoft.com/office/drawing/2014/main" id="{D88BA2C5-CC1C-493A-9C82-52FC368739C6}"/>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179024" y="4292906"/>
            <a:ext cx="187652" cy="203173"/>
          </a:xfrm>
          <a:prstGeom prst="rect">
            <a:avLst/>
          </a:prstGeom>
          <a:noFill/>
          <a:ln>
            <a:noFill/>
          </a:ln>
        </p:spPr>
      </p:pic>
      <p:pic>
        <p:nvPicPr>
          <p:cNvPr id="135" name="Google Shape;163;p5">
            <a:extLst>
              <a:ext uri="{FF2B5EF4-FFF2-40B4-BE49-F238E27FC236}">
                <a16:creationId xmlns:a16="http://schemas.microsoft.com/office/drawing/2014/main" id="{73B8F1F4-D5A2-40A4-A3D3-4AFDDD2030F1}"/>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407803" y="4292905"/>
            <a:ext cx="187652" cy="203173"/>
          </a:xfrm>
          <a:prstGeom prst="rect">
            <a:avLst/>
          </a:prstGeom>
          <a:noFill/>
          <a:ln>
            <a:noFill/>
          </a:ln>
        </p:spPr>
      </p:pic>
      <p:pic>
        <p:nvPicPr>
          <p:cNvPr id="136" name="Google Shape;163;p5">
            <a:extLst>
              <a:ext uri="{FF2B5EF4-FFF2-40B4-BE49-F238E27FC236}">
                <a16:creationId xmlns:a16="http://schemas.microsoft.com/office/drawing/2014/main" id="{B0A3173E-A1CA-40BB-8B44-850C8DCFE79B}"/>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636581" y="4292904"/>
            <a:ext cx="187652" cy="203173"/>
          </a:xfrm>
          <a:prstGeom prst="rect">
            <a:avLst/>
          </a:prstGeom>
          <a:noFill/>
          <a:ln>
            <a:noFill/>
          </a:ln>
        </p:spPr>
      </p:pic>
      <p:pic>
        <p:nvPicPr>
          <p:cNvPr id="137" name="Google Shape;163;p5">
            <a:extLst>
              <a:ext uri="{FF2B5EF4-FFF2-40B4-BE49-F238E27FC236}">
                <a16:creationId xmlns:a16="http://schemas.microsoft.com/office/drawing/2014/main" id="{8BF21F98-0FEB-437C-AD78-0B20250D4FA7}"/>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178134" y="4488900"/>
            <a:ext cx="187652" cy="203173"/>
          </a:xfrm>
          <a:prstGeom prst="rect">
            <a:avLst/>
          </a:prstGeom>
          <a:noFill/>
          <a:ln>
            <a:noFill/>
          </a:ln>
        </p:spPr>
      </p:pic>
      <p:pic>
        <p:nvPicPr>
          <p:cNvPr id="138" name="Google Shape;163;p5">
            <a:extLst>
              <a:ext uri="{FF2B5EF4-FFF2-40B4-BE49-F238E27FC236}">
                <a16:creationId xmlns:a16="http://schemas.microsoft.com/office/drawing/2014/main" id="{4B6FEA73-B1BE-4893-BE80-7E400A723ED9}"/>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407245" y="4488900"/>
            <a:ext cx="187652" cy="203173"/>
          </a:xfrm>
          <a:prstGeom prst="rect">
            <a:avLst/>
          </a:prstGeom>
          <a:noFill/>
          <a:ln>
            <a:noFill/>
          </a:ln>
        </p:spPr>
      </p:pic>
      <p:pic>
        <p:nvPicPr>
          <p:cNvPr id="139" name="Google Shape;163;p5">
            <a:extLst>
              <a:ext uri="{FF2B5EF4-FFF2-40B4-BE49-F238E27FC236}">
                <a16:creationId xmlns:a16="http://schemas.microsoft.com/office/drawing/2014/main" id="{14AF3EF5-EB02-420C-AC2E-200B371D7354}"/>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636356" y="4488900"/>
            <a:ext cx="187652" cy="203173"/>
          </a:xfrm>
          <a:prstGeom prst="rect">
            <a:avLst/>
          </a:prstGeom>
          <a:noFill/>
          <a:ln>
            <a:noFill/>
          </a:ln>
        </p:spPr>
      </p:pic>
      <p:pic>
        <p:nvPicPr>
          <p:cNvPr id="140" name="Picture 143">
            <a:extLst>
              <a:ext uri="{FF2B5EF4-FFF2-40B4-BE49-F238E27FC236}">
                <a16:creationId xmlns:a16="http://schemas.microsoft.com/office/drawing/2014/main" id="{BB735C50-36AE-47FD-A35F-122067E25B16}"/>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55361" y="4082118"/>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43">
            <a:extLst>
              <a:ext uri="{FF2B5EF4-FFF2-40B4-BE49-F238E27FC236}">
                <a16:creationId xmlns:a16="http://schemas.microsoft.com/office/drawing/2014/main" id="{B043ED11-F610-48CB-8175-4610EE2E794A}"/>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55361" y="429757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43">
            <a:extLst>
              <a:ext uri="{FF2B5EF4-FFF2-40B4-BE49-F238E27FC236}">
                <a16:creationId xmlns:a16="http://schemas.microsoft.com/office/drawing/2014/main" id="{E2891E33-0E79-4006-A97B-5167C5D81A21}"/>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55361" y="449455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143">
            <a:extLst>
              <a:ext uri="{FF2B5EF4-FFF2-40B4-BE49-F238E27FC236}">
                <a16:creationId xmlns:a16="http://schemas.microsoft.com/office/drawing/2014/main" id="{97AF9548-FA3A-4C08-9B72-7229C9CB1F3F}"/>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77611" y="4082118"/>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43">
            <a:extLst>
              <a:ext uri="{FF2B5EF4-FFF2-40B4-BE49-F238E27FC236}">
                <a16:creationId xmlns:a16="http://schemas.microsoft.com/office/drawing/2014/main" id="{0E0D7FE6-88C1-410F-AA44-09C12053C64B}"/>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77611" y="429757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43">
            <a:extLst>
              <a:ext uri="{FF2B5EF4-FFF2-40B4-BE49-F238E27FC236}">
                <a16:creationId xmlns:a16="http://schemas.microsoft.com/office/drawing/2014/main" id="{004C9F9B-E35D-46BA-BE47-13FD387DAB40}"/>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09033" y="4093295"/>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45">
            <a:extLst>
              <a:ext uri="{FF2B5EF4-FFF2-40B4-BE49-F238E27FC236}">
                <a16:creationId xmlns:a16="http://schemas.microsoft.com/office/drawing/2014/main" id="{DD38197F-16D1-4CD3-9E16-2370803C7DE3}"/>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09033" y="4308747"/>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49">
            <a:extLst>
              <a:ext uri="{FF2B5EF4-FFF2-40B4-BE49-F238E27FC236}">
                <a16:creationId xmlns:a16="http://schemas.microsoft.com/office/drawing/2014/main" id="{7ADB79C2-F6C4-46CF-BEFB-37DED0EF3B41}"/>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48515" y="4084159"/>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149">
            <a:extLst>
              <a:ext uri="{FF2B5EF4-FFF2-40B4-BE49-F238E27FC236}">
                <a16:creationId xmlns:a16="http://schemas.microsoft.com/office/drawing/2014/main" id="{FE8FCEE6-A04D-490D-A6E0-D13F52D756F9}"/>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95208" y="4091303"/>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49">
            <a:extLst>
              <a:ext uri="{FF2B5EF4-FFF2-40B4-BE49-F238E27FC236}">
                <a16:creationId xmlns:a16="http://schemas.microsoft.com/office/drawing/2014/main" id="{573C846A-812C-4BEF-AF1B-16A0F3DEE69C}"/>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48515" y="4287143"/>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149">
            <a:extLst>
              <a:ext uri="{FF2B5EF4-FFF2-40B4-BE49-F238E27FC236}">
                <a16:creationId xmlns:a16="http://schemas.microsoft.com/office/drawing/2014/main" id="{68C63EB7-BFFB-4F79-9252-38FD06D65281}"/>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95208" y="4294287"/>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149">
            <a:extLst>
              <a:ext uri="{FF2B5EF4-FFF2-40B4-BE49-F238E27FC236}">
                <a16:creationId xmlns:a16="http://schemas.microsoft.com/office/drawing/2014/main" id="{7363FDAF-F1DF-4B6C-B759-4C52544D6625}"/>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48515" y="4489235"/>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153">
            <a:extLst>
              <a:ext uri="{FF2B5EF4-FFF2-40B4-BE49-F238E27FC236}">
                <a16:creationId xmlns:a16="http://schemas.microsoft.com/office/drawing/2014/main" id="{98C48A06-BDD6-44E8-9E90-2608EC0A290C}"/>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95208" y="4496379"/>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43">
            <a:extLst>
              <a:ext uri="{FF2B5EF4-FFF2-40B4-BE49-F238E27FC236}">
                <a16:creationId xmlns:a16="http://schemas.microsoft.com/office/drawing/2014/main" id="{C3E1B016-3DDD-4A03-84CE-3A00A107F324}"/>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55361" y="476181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43">
            <a:extLst>
              <a:ext uri="{FF2B5EF4-FFF2-40B4-BE49-F238E27FC236}">
                <a16:creationId xmlns:a16="http://schemas.microsoft.com/office/drawing/2014/main" id="{651D1C8B-009A-4D1E-819C-28F68AA6326E}"/>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77611" y="476181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70FEBE18-44E6-488B-B455-DE7B64A235DF}"/>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48514" y="5402745"/>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a:extLst>
              <a:ext uri="{FF2B5EF4-FFF2-40B4-BE49-F238E27FC236}">
                <a16:creationId xmlns:a16="http://schemas.microsoft.com/office/drawing/2014/main" id="{B473496C-D3A4-415E-A104-B271AA291384}"/>
              </a:ext>
            </a:extLst>
          </p:cNvPr>
          <p:cNvGrpSpPr/>
          <p:nvPr/>
        </p:nvGrpSpPr>
        <p:grpSpPr>
          <a:xfrm>
            <a:off x="3721530" y="3469710"/>
            <a:ext cx="746172" cy="1240890"/>
            <a:chOff x="4218681" y="3469710"/>
            <a:chExt cx="746172" cy="1240890"/>
          </a:xfrm>
        </p:grpSpPr>
        <p:cxnSp>
          <p:nvCxnSpPr>
            <p:cNvPr id="6" name="Straight Connector 5">
              <a:extLst>
                <a:ext uri="{FF2B5EF4-FFF2-40B4-BE49-F238E27FC236}">
                  <a16:creationId xmlns:a16="http://schemas.microsoft.com/office/drawing/2014/main" id="{A389DB0A-CA0A-4663-98AF-606B040FC633}"/>
                </a:ext>
              </a:extLst>
            </p:cNvPr>
            <p:cNvCxnSpPr/>
            <p:nvPr/>
          </p:nvCxnSpPr>
          <p:spPr>
            <a:xfrm>
              <a:off x="4233921" y="3469710"/>
              <a:ext cx="0" cy="1238295"/>
            </a:xfrm>
            <a:prstGeom prst="line">
              <a:avLst/>
            </a:prstGeom>
            <a:ln w="38100">
              <a:solidFill>
                <a:srgbClr val="4DB1E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2D39F70-2451-4DEA-8CD3-907F23F35462}"/>
                </a:ext>
              </a:extLst>
            </p:cNvPr>
            <p:cNvCxnSpPr>
              <a:cxnSpLocks/>
            </p:cNvCxnSpPr>
            <p:nvPr/>
          </p:nvCxnSpPr>
          <p:spPr>
            <a:xfrm>
              <a:off x="4218681" y="3472155"/>
              <a:ext cx="507635" cy="0"/>
            </a:xfrm>
            <a:prstGeom prst="line">
              <a:avLst/>
            </a:prstGeom>
            <a:ln w="38100">
              <a:solidFill>
                <a:srgbClr val="4DB1E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2AC1356-9090-4905-8A56-5A962FA2EF3E}"/>
                </a:ext>
              </a:extLst>
            </p:cNvPr>
            <p:cNvCxnSpPr>
              <a:cxnSpLocks/>
            </p:cNvCxnSpPr>
            <p:nvPr/>
          </p:nvCxnSpPr>
          <p:spPr>
            <a:xfrm>
              <a:off x="4233921" y="4692072"/>
              <a:ext cx="252093" cy="0"/>
            </a:xfrm>
            <a:prstGeom prst="line">
              <a:avLst/>
            </a:prstGeom>
            <a:ln w="38100">
              <a:solidFill>
                <a:srgbClr val="4DB1E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985D595-9AF6-4A57-B19C-213F81AAFFF3}"/>
                </a:ext>
              </a:extLst>
            </p:cNvPr>
            <p:cNvCxnSpPr>
              <a:cxnSpLocks/>
            </p:cNvCxnSpPr>
            <p:nvPr/>
          </p:nvCxnSpPr>
          <p:spPr>
            <a:xfrm>
              <a:off x="4482123" y="4523059"/>
              <a:ext cx="0" cy="187541"/>
            </a:xfrm>
            <a:prstGeom prst="line">
              <a:avLst/>
            </a:prstGeom>
            <a:ln w="38100">
              <a:solidFill>
                <a:srgbClr val="4DB1E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E0F9117-7ECD-436D-8D1C-628938E85984}"/>
                </a:ext>
              </a:extLst>
            </p:cNvPr>
            <p:cNvCxnSpPr>
              <a:cxnSpLocks/>
            </p:cNvCxnSpPr>
            <p:nvPr/>
          </p:nvCxnSpPr>
          <p:spPr>
            <a:xfrm>
              <a:off x="4460756" y="4525574"/>
              <a:ext cx="487810" cy="0"/>
            </a:xfrm>
            <a:prstGeom prst="line">
              <a:avLst/>
            </a:prstGeom>
            <a:ln w="38100">
              <a:solidFill>
                <a:srgbClr val="4DB1E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987EBC4-A795-434F-B41F-42D10F1CE684}"/>
                </a:ext>
              </a:extLst>
            </p:cNvPr>
            <p:cNvCxnSpPr>
              <a:cxnSpLocks/>
            </p:cNvCxnSpPr>
            <p:nvPr/>
          </p:nvCxnSpPr>
          <p:spPr>
            <a:xfrm>
              <a:off x="4943486" y="4013200"/>
              <a:ext cx="0" cy="528829"/>
            </a:xfrm>
            <a:prstGeom prst="line">
              <a:avLst/>
            </a:prstGeom>
            <a:ln w="38100">
              <a:solidFill>
                <a:srgbClr val="4DB1E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5A55343-1E76-4212-A866-31CACB31E875}"/>
                </a:ext>
              </a:extLst>
            </p:cNvPr>
            <p:cNvCxnSpPr>
              <a:cxnSpLocks/>
            </p:cNvCxnSpPr>
            <p:nvPr/>
          </p:nvCxnSpPr>
          <p:spPr>
            <a:xfrm>
              <a:off x="4594855" y="4013200"/>
              <a:ext cx="369998" cy="0"/>
            </a:xfrm>
            <a:prstGeom prst="line">
              <a:avLst/>
            </a:prstGeom>
            <a:ln w="38100">
              <a:solidFill>
                <a:srgbClr val="4DB1E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0873CBF-9B6F-4456-ABE6-13161C2DECD2}"/>
                </a:ext>
              </a:extLst>
            </p:cNvPr>
            <p:cNvCxnSpPr>
              <a:cxnSpLocks/>
            </p:cNvCxnSpPr>
            <p:nvPr/>
          </p:nvCxnSpPr>
          <p:spPr>
            <a:xfrm>
              <a:off x="4584695" y="3717551"/>
              <a:ext cx="0" cy="315838"/>
            </a:xfrm>
            <a:prstGeom prst="line">
              <a:avLst/>
            </a:prstGeom>
            <a:ln w="38100">
              <a:solidFill>
                <a:srgbClr val="4DB1E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9C5D05B-A9DF-47F7-BA56-DD393F3B219B}"/>
                </a:ext>
              </a:extLst>
            </p:cNvPr>
            <p:cNvCxnSpPr>
              <a:cxnSpLocks/>
            </p:cNvCxnSpPr>
            <p:nvPr/>
          </p:nvCxnSpPr>
          <p:spPr>
            <a:xfrm>
              <a:off x="4565012" y="3735468"/>
              <a:ext cx="141172" cy="0"/>
            </a:xfrm>
            <a:prstGeom prst="line">
              <a:avLst/>
            </a:prstGeom>
            <a:ln w="38100">
              <a:solidFill>
                <a:srgbClr val="4DB1E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13C45C4-C490-4638-8A52-A181E9EDAA71}"/>
                </a:ext>
              </a:extLst>
            </p:cNvPr>
            <p:cNvCxnSpPr>
              <a:cxnSpLocks/>
            </p:cNvCxnSpPr>
            <p:nvPr/>
          </p:nvCxnSpPr>
          <p:spPr>
            <a:xfrm>
              <a:off x="4714787" y="3469710"/>
              <a:ext cx="0" cy="282846"/>
            </a:xfrm>
            <a:prstGeom prst="line">
              <a:avLst/>
            </a:prstGeom>
            <a:ln w="38100">
              <a:solidFill>
                <a:srgbClr val="4DB1E4"/>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97AA0185-921A-46F5-B28F-FDC0F585CDF9}"/>
              </a:ext>
            </a:extLst>
          </p:cNvPr>
          <p:cNvSpPr txBox="1"/>
          <p:nvPr/>
        </p:nvSpPr>
        <p:spPr>
          <a:xfrm>
            <a:off x="499054" y="1644115"/>
            <a:ext cx="11592332" cy="923330"/>
          </a:xfrm>
          <a:prstGeom prst="rect">
            <a:avLst/>
          </a:prstGeom>
          <a:noFill/>
        </p:spPr>
        <p:txBody>
          <a:bodyPr wrap="square" rtlCol="0">
            <a:spAutoFit/>
          </a:bodyPr>
          <a:lstStyle/>
          <a:p>
            <a:r>
              <a:rPr lang="en-GB" dirty="0"/>
              <a:t>Now that we have lined up the digits of each number, we need to find the total. Remember to always start with the ones. We write the total of each column in the answer box. In the ones, column there are 12 ones altogether. We ned to regroup 10 ones into 1 ten and carry it over into the tens column. We then have two left. </a:t>
            </a:r>
          </a:p>
        </p:txBody>
      </p:sp>
      <p:sp>
        <p:nvSpPr>
          <p:cNvPr id="8" name="TextBox 7">
            <a:extLst>
              <a:ext uri="{FF2B5EF4-FFF2-40B4-BE49-F238E27FC236}">
                <a16:creationId xmlns:a16="http://schemas.microsoft.com/office/drawing/2014/main" id="{9EDD8DD0-D1B7-49DA-A7A1-1D0B7CD1ED05}"/>
              </a:ext>
            </a:extLst>
          </p:cNvPr>
          <p:cNvSpPr txBox="1"/>
          <p:nvPr/>
        </p:nvSpPr>
        <p:spPr>
          <a:xfrm>
            <a:off x="4845303" y="2844225"/>
            <a:ext cx="2847361" cy="584775"/>
          </a:xfrm>
          <a:prstGeom prst="rect">
            <a:avLst/>
          </a:prstGeom>
          <a:noFill/>
        </p:spPr>
        <p:txBody>
          <a:bodyPr wrap="square" rtlCol="0">
            <a:spAutoFit/>
          </a:bodyPr>
          <a:lstStyle/>
          <a:p>
            <a:r>
              <a:rPr lang="en-GB" sz="3200" dirty="0"/>
              <a:t>1245+2967=</a:t>
            </a:r>
          </a:p>
        </p:txBody>
      </p:sp>
    </p:spTree>
    <p:extLst>
      <p:ext uri="{BB962C8B-B14F-4D97-AF65-F5344CB8AC3E}">
        <p14:creationId xmlns:p14="http://schemas.microsoft.com/office/powerpoint/2010/main" val="76784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repeatCount="3000" fill="hold" nodeType="withEffect">
                                  <p:stCondLst>
                                    <p:cond delay="0"/>
                                  </p:stCondLst>
                                  <p:childTnLst>
                                    <p:animEffect transition="out" filter="fade">
                                      <p:cBhvr>
                                        <p:cTn id="9" dur="500" tmFilter="0, 0; .2, .5; .8, .5; 1, 0"/>
                                        <p:tgtEl>
                                          <p:spTgt spid="115"/>
                                        </p:tgtEl>
                                      </p:cBhvr>
                                    </p:animEffect>
                                    <p:animScale>
                                      <p:cBhvr>
                                        <p:cTn id="10" dur="250" autoRev="1" fill="hold"/>
                                        <p:tgtEl>
                                          <p:spTgt spid="115"/>
                                        </p:tgtEl>
                                      </p:cBhvr>
                                      <p:by x="105000" y="105000"/>
                                    </p:animScale>
                                  </p:childTnLst>
                                </p:cTn>
                              </p:par>
                              <p:par>
                                <p:cTn id="11" presetID="26" presetClass="emph" presetSubtype="0" repeatCount="3000" fill="hold" nodeType="withEffect">
                                  <p:stCondLst>
                                    <p:cond delay="0"/>
                                  </p:stCondLst>
                                  <p:childTnLst>
                                    <p:animEffect transition="out" filter="fade">
                                      <p:cBhvr>
                                        <p:cTn id="12" dur="500" tmFilter="0, 0; .2, .5; .8, .5; 1, 0"/>
                                        <p:tgtEl>
                                          <p:spTgt spid="117"/>
                                        </p:tgtEl>
                                      </p:cBhvr>
                                    </p:animEffect>
                                    <p:animScale>
                                      <p:cBhvr>
                                        <p:cTn id="13" dur="250" autoRev="1" fill="hold"/>
                                        <p:tgtEl>
                                          <p:spTgt spid="117"/>
                                        </p:tgtEl>
                                      </p:cBhvr>
                                      <p:by x="105000" y="105000"/>
                                    </p:animScale>
                                  </p:childTnLst>
                                </p:cTn>
                              </p:par>
                              <p:par>
                                <p:cTn id="14" presetID="26" presetClass="emph" presetSubtype="0" repeatCount="3000" fill="hold" nodeType="withEffect">
                                  <p:stCondLst>
                                    <p:cond delay="0"/>
                                  </p:stCondLst>
                                  <p:childTnLst>
                                    <p:animEffect transition="out" filter="fade">
                                      <p:cBhvr>
                                        <p:cTn id="15" dur="500" tmFilter="0, 0; .2, .5; .8, .5; 1, 0"/>
                                        <p:tgtEl>
                                          <p:spTgt spid="119"/>
                                        </p:tgtEl>
                                      </p:cBhvr>
                                    </p:animEffect>
                                    <p:animScale>
                                      <p:cBhvr>
                                        <p:cTn id="16" dur="250" autoRev="1" fill="hold"/>
                                        <p:tgtEl>
                                          <p:spTgt spid="119"/>
                                        </p:tgtEl>
                                      </p:cBhvr>
                                      <p:by x="105000" y="105000"/>
                                    </p:animScale>
                                  </p:childTnLst>
                                </p:cTn>
                              </p:par>
                              <p:par>
                                <p:cTn id="17" presetID="26" presetClass="emph" presetSubtype="0" repeatCount="3000" fill="hold" nodeType="withEffect">
                                  <p:stCondLst>
                                    <p:cond delay="0"/>
                                  </p:stCondLst>
                                  <p:childTnLst>
                                    <p:animEffect transition="out" filter="fade">
                                      <p:cBhvr>
                                        <p:cTn id="18" dur="500" tmFilter="0, 0; .2, .5; .8, .5; 1, 0"/>
                                        <p:tgtEl>
                                          <p:spTgt spid="121"/>
                                        </p:tgtEl>
                                      </p:cBhvr>
                                    </p:animEffect>
                                    <p:animScale>
                                      <p:cBhvr>
                                        <p:cTn id="19" dur="250" autoRev="1" fill="hold"/>
                                        <p:tgtEl>
                                          <p:spTgt spid="121"/>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6" presetClass="emph" presetSubtype="0" repeatCount="3000" fill="hold" nodeType="clickEffect">
                                  <p:stCondLst>
                                    <p:cond delay="0"/>
                                  </p:stCondLst>
                                  <p:childTnLst>
                                    <p:animEffect transition="out" filter="fade">
                                      <p:cBhvr>
                                        <p:cTn id="23" dur="500" tmFilter="0, 0; .2, .5; .8, .5; 1, 0"/>
                                        <p:tgtEl>
                                          <p:spTgt spid="140"/>
                                        </p:tgtEl>
                                      </p:cBhvr>
                                    </p:animEffect>
                                    <p:animScale>
                                      <p:cBhvr>
                                        <p:cTn id="24" dur="250" autoRev="1" fill="hold"/>
                                        <p:tgtEl>
                                          <p:spTgt spid="140"/>
                                        </p:tgtEl>
                                      </p:cBhvr>
                                      <p:by x="105000" y="105000"/>
                                    </p:animScale>
                                  </p:childTnLst>
                                </p:cTn>
                              </p:par>
                              <p:par>
                                <p:cTn id="25" presetID="26" presetClass="emph" presetSubtype="0" repeatCount="3000" fill="hold" nodeType="withEffect">
                                  <p:stCondLst>
                                    <p:cond delay="0"/>
                                  </p:stCondLst>
                                  <p:childTnLst>
                                    <p:animEffect transition="out" filter="fade">
                                      <p:cBhvr>
                                        <p:cTn id="26" dur="500" tmFilter="0, 0; .2, .5; .8, .5; 1, 0"/>
                                        <p:tgtEl>
                                          <p:spTgt spid="141"/>
                                        </p:tgtEl>
                                      </p:cBhvr>
                                    </p:animEffect>
                                    <p:animScale>
                                      <p:cBhvr>
                                        <p:cTn id="27" dur="250" autoRev="1" fill="hold"/>
                                        <p:tgtEl>
                                          <p:spTgt spid="141"/>
                                        </p:tgtEl>
                                      </p:cBhvr>
                                      <p:by x="105000" y="105000"/>
                                    </p:animScale>
                                  </p:childTnLst>
                                </p:cTn>
                              </p:par>
                              <p:par>
                                <p:cTn id="28" presetID="26" presetClass="emph" presetSubtype="0" repeatCount="3000" fill="hold" nodeType="withEffect">
                                  <p:stCondLst>
                                    <p:cond delay="0"/>
                                  </p:stCondLst>
                                  <p:childTnLst>
                                    <p:animEffect transition="out" filter="fade">
                                      <p:cBhvr>
                                        <p:cTn id="29" dur="500" tmFilter="0, 0; .2, .5; .8, .5; 1, 0"/>
                                        <p:tgtEl>
                                          <p:spTgt spid="142"/>
                                        </p:tgtEl>
                                      </p:cBhvr>
                                    </p:animEffect>
                                    <p:animScale>
                                      <p:cBhvr>
                                        <p:cTn id="30" dur="250" autoRev="1" fill="hold"/>
                                        <p:tgtEl>
                                          <p:spTgt spid="142"/>
                                        </p:tgtEl>
                                      </p:cBhvr>
                                      <p:by x="105000" y="105000"/>
                                    </p:animScale>
                                  </p:childTnLst>
                                </p:cTn>
                              </p:par>
                              <p:par>
                                <p:cTn id="31" presetID="26" presetClass="emph" presetSubtype="0" repeatCount="3000" fill="hold" nodeType="withEffect">
                                  <p:stCondLst>
                                    <p:cond delay="0"/>
                                  </p:stCondLst>
                                  <p:childTnLst>
                                    <p:animEffect transition="out" filter="fade">
                                      <p:cBhvr>
                                        <p:cTn id="32" dur="500" tmFilter="0, 0; .2, .5; .8, .5; 1, 0"/>
                                        <p:tgtEl>
                                          <p:spTgt spid="143"/>
                                        </p:tgtEl>
                                      </p:cBhvr>
                                    </p:animEffect>
                                    <p:animScale>
                                      <p:cBhvr>
                                        <p:cTn id="33" dur="250" autoRev="1" fill="hold"/>
                                        <p:tgtEl>
                                          <p:spTgt spid="143"/>
                                        </p:tgtEl>
                                      </p:cBhvr>
                                      <p:by x="105000" y="105000"/>
                                    </p:animScale>
                                  </p:childTnLst>
                                </p:cTn>
                              </p:par>
                              <p:par>
                                <p:cTn id="34" presetID="26" presetClass="emph" presetSubtype="0" repeatCount="3000" fill="hold" nodeType="withEffect">
                                  <p:stCondLst>
                                    <p:cond delay="0"/>
                                  </p:stCondLst>
                                  <p:childTnLst>
                                    <p:animEffect transition="out" filter="fade">
                                      <p:cBhvr>
                                        <p:cTn id="35" dur="500" tmFilter="0, 0; .2, .5; .8, .5; 1, 0"/>
                                        <p:tgtEl>
                                          <p:spTgt spid="144"/>
                                        </p:tgtEl>
                                      </p:cBhvr>
                                    </p:animEffect>
                                    <p:animScale>
                                      <p:cBhvr>
                                        <p:cTn id="36" dur="250" autoRev="1" fill="hold"/>
                                        <p:tgtEl>
                                          <p:spTgt spid="144"/>
                                        </p:tgtEl>
                                      </p:cBhvr>
                                      <p:by x="105000" y="105000"/>
                                    </p:animScale>
                                  </p:childTnLst>
                                </p:cTn>
                              </p:par>
                              <p:par>
                                <p:cTn id="37" presetID="26" presetClass="emph" presetSubtype="0" repeatCount="3000" fill="hold" nodeType="withEffect">
                                  <p:stCondLst>
                                    <p:cond delay="0"/>
                                  </p:stCondLst>
                                  <p:childTnLst>
                                    <p:animEffect transition="out" filter="fade">
                                      <p:cBhvr>
                                        <p:cTn id="38" dur="500" tmFilter="0, 0; .2, .5; .8, .5; 1, 0"/>
                                        <p:tgtEl>
                                          <p:spTgt spid="145"/>
                                        </p:tgtEl>
                                      </p:cBhvr>
                                    </p:animEffect>
                                    <p:animScale>
                                      <p:cBhvr>
                                        <p:cTn id="39" dur="250" autoRev="1" fill="hold"/>
                                        <p:tgtEl>
                                          <p:spTgt spid="145"/>
                                        </p:tgtEl>
                                      </p:cBhvr>
                                      <p:by x="105000" y="105000"/>
                                    </p:animScale>
                                  </p:childTnLst>
                                </p:cTn>
                              </p:par>
                              <p:par>
                                <p:cTn id="40" presetID="26" presetClass="emph" presetSubtype="0" repeatCount="3000" fill="hold" nodeType="withEffect">
                                  <p:stCondLst>
                                    <p:cond delay="0"/>
                                  </p:stCondLst>
                                  <p:childTnLst>
                                    <p:animEffect transition="out" filter="fade">
                                      <p:cBhvr>
                                        <p:cTn id="41" dur="500" tmFilter="0, 0; .2, .5; .8, .5; 1, 0"/>
                                        <p:tgtEl>
                                          <p:spTgt spid="146"/>
                                        </p:tgtEl>
                                      </p:cBhvr>
                                    </p:animEffect>
                                    <p:animScale>
                                      <p:cBhvr>
                                        <p:cTn id="42" dur="250" autoRev="1" fill="hold"/>
                                        <p:tgtEl>
                                          <p:spTgt spid="146"/>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750"/>
                                        <p:tgtEl>
                                          <p:spTgt spid="21"/>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par>
                          <p:cTn id="52" fill="hold">
                            <p:stCondLst>
                              <p:cond delay="1250"/>
                            </p:stCondLst>
                            <p:childTnLst>
                              <p:par>
                                <p:cTn id="53" presetID="42" presetClass="path" presetSubtype="0" accel="50000" decel="50000" fill="hold" nodeType="afterEffect">
                                  <p:stCondLst>
                                    <p:cond delay="0"/>
                                  </p:stCondLst>
                                  <p:childTnLst>
                                    <p:animMotion origin="layout" path="M -3.33333E-6 7.40741E-7 L -0.08906 0.0993 " pathEditMode="relative" rAng="0" ptsTypes="AA">
                                      <p:cBhvr>
                                        <p:cTn id="54" dur="2000" fill="hold"/>
                                        <p:tgtEl>
                                          <p:spTgt spid="60"/>
                                        </p:tgtEl>
                                        <p:attrNameLst>
                                          <p:attrName>ppt_x</p:attrName>
                                          <p:attrName>ppt_y</p:attrName>
                                        </p:attrNameLst>
                                      </p:cBhvr>
                                      <p:rCtr x="-4462" y="4954"/>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1F3E6F7-0AE8-4036-925B-04BC47432D50}"/>
              </a:ext>
            </a:extLst>
          </p:cNvPr>
          <p:cNvSpPr/>
          <p:nvPr/>
        </p:nvSpPr>
        <p:spPr>
          <a:xfrm>
            <a:off x="376992" y="611879"/>
            <a:ext cx="4867920" cy="615553"/>
          </a:xfrm>
          <a:prstGeom prst="rect">
            <a:avLst/>
          </a:prstGeom>
        </p:spPr>
        <p:txBody>
          <a:bodyPr wrap="square" lIns="0" tIns="0" rIns="0" bIns="0">
            <a:spAutoFit/>
          </a:bodyPr>
          <a:lstStyle/>
          <a:p>
            <a:pPr algn="ctr">
              <a:defRPr/>
            </a:pPr>
            <a:r>
              <a:rPr lang="en-GB" altLang="en-US" sz="4000" u="sng" dirty="0"/>
              <a:t>Column Addition</a:t>
            </a:r>
            <a:endParaRPr lang="en-GB" sz="4000" u="sng" dirty="0"/>
          </a:p>
        </p:txBody>
      </p:sp>
      <p:grpSp>
        <p:nvGrpSpPr>
          <p:cNvPr id="47" name="ICONS" hidden="1">
            <a:extLst>
              <a:ext uri="{FF2B5EF4-FFF2-40B4-BE49-F238E27FC236}">
                <a16:creationId xmlns:a16="http://schemas.microsoft.com/office/drawing/2014/main" id="{B4C0763F-80DB-4579-B8C6-15E03BA13806}"/>
              </a:ext>
            </a:extLst>
          </p:cNvPr>
          <p:cNvGrpSpPr>
            <a:grpSpLocks/>
          </p:cNvGrpSpPr>
          <p:nvPr/>
        </p:nvGrpSpPr>
        <p:grpSpPr bwMode="auto">
          <a:xfrm>
            <a:off x="9004300" y="620714"/>
            <a:ext cx="1238250" cy="865187"/>
            <a:chOff x="7480751" y="621486"/>
            <a:chExt cx="1238498" cy="864000"/>
          </a:xfrm>
        </p:grpSpPr>
        <p:pic>
          <p:nvPicPr>
            <p:cNvPr id="48" name="Assessment" hidden="1">
              <a:extLst>
                <a:ext uri="{FF2B5EF4-FFF2-40B4-BE49-F238E27FC236}">
                  <a16:creationId xmlns:a16="http://schemas.microsoft.com/office/drawing/2014/main" id="{D9E856E1-5171-40EE-83A3-36DBF47142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Mental and Oral Starter" hidden="1">
              <a:extLst>
                <a:ext uri="{FF2B5EF4-FFF2-40B4-BE49-F238E27FC236}">
                  <a16:creationId xmlns:a16="http://schemas.microsoft.com/office/drawing/2014/main" id="{BAE5A071-51E2-4BD9-8A8C-ACA3798B675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oup Work" hidden="1">
              <a:extLst>
                <a:ext uri="{FF2B5EF4-FFF2-40B4-BE49-F238E27FC236}">
                  <a16:creationId xmlns:a16="http://schemas.microsoft.com/office/drawing/2014/main" id="{483A28B1-0183-4E30-AFD8-D7E245BCD5B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Talking Partners" hidden="1">
              <a:extLst>
                <a:ext uri="{FF2B5EF4-FFF2-40B4-BE49-F238E27FC236}">
                  <a16:creationId xmlns:a16="http://schemas.microsoft.com/office/drawing/2014/main" id="{04FE3061-3549-4044-B6FE-465DBF049F8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airs" hidden="1">
              <a:extLst>
                <a:ext uri="{FF2B5EF4-FFF2-40B4-BE49-F238E27FC236}">
                  <a16:creationId xmlns:a16="http://schemas.microsoft.com/office/drawing/2014/main" id="{DBF75200-7EBE-4700-A461-BC24603DEC2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ndividual Work" hidden="1">
              <a:extLst>
                <a:ext uri="{FF2B5EF4-FFF2-40B4-BE49-F238E27FC236}">
                  <a16:creationId xmlns:a16="http://schemas.microsoft.com/office/drawing/2014/main" id="{E0172E61-3F91-4C6E-9817-533D987CB4D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Whole Class">
              <a:extLst>
                <a:ext uri="{FF2B5EF4-FFF2-40B4-BE49-F238E27FC236}">
                  <a16:creationId xmlns:a16="http://schemas.microsoft.com/office/drawing/2014/main" id="{86D592F6-8C25-4EB1-A492-F6E06BC76CB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80751" y="621486"/>
              <a:ext cx="123849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0" name="Table 15">
            <a:extLst>
              <a:ext uri="{FF2B5EF4-FFF2-40B4-BE49-F238E27FC236}">
                <a16:creationId xmlns:a16="http://schemas.microsoft.com/office/drawing/2014/main" id="{E92BEF6E-5CDD-4B9F-9028-6C50D54E407A}"/>
              </a:ext>
            </a:extLst>
          </p:cNvPr>
          <p:cNvGraphicFramePr>
            <a:graphicFrameLocks noGrp="1"/>
          </p:cNvGraphicFramePr>
          <p:nvPr>
            <p:extLst>
              <p:ext uri="{D42A27DB-BD31-4B8C-83A1-F6EECF244321}">
                <p14:modId xmlns:p14="http://schemas.microsoft.com/office/powerpoint/2010/main" val="37679013"/>
              </p:ext>
            </p:extLst>
          </p:nvPr>
        </p:nvGraphicFramePr>
        <p:xfrm>
          <a:off x="676609" y="2561386"/>
          <a:ext cx="3997325" cy="3267075"/>
        </p:xfrm>
        <a:graphic>
          <a:graphicData uri="http://schemas.openxmlformats.org/drawingml/2006/table">
            <a:tbl>
              <a:tblPr>
                <a:tableStyleId>{5C22544A-7EE6-4342-B048-85BDC9FD1C3A}</a:tableStyleId>
              </a:tblPr>
              <a:tblGrid>
                <a:gridCol w="799465">
                  <a:extLst>
                    <a:ext uri="{9D8B030D-6E8A-4147-A177-3AD203B41FA5}">
                      <a16:colId xmlns:a16="http://schemas.microsoft.com/office/drawing/2014/main" val="20000"/>
                    </a:ext>
                  </a:extLst>
                </a:gridCol>
                <a:gridCol w="799465">
                  <a:extLst>
                    <a:ext uri="{9D8B030D-6E8A-4147-A177-3AD203B41FA5}">
                      <a16:colId xmlns:a16="http://schemas.microsoft.com/office/drawing/2014/main" val="20001"/>
                    </a:ext>
                  </a:extLst>
                </a:gridCol>
                <a:gridCol w="799465">
                  <a:extLst>
                    <a:ext uri="{9D8B030D-6E8A-4147-A177-3AD203B41FA5}">
                      <a16:colId xmlns:a16="http://schemas.microsoft.com/office/drawing/2014/main" val="20002"/>
                    </a:ext>
                  </a:extLst>
                </a:gridCol>
                <a:gridCol w="799465">
                  <a:extLst>
                    <a:ext uri="{9D8B030D-6E8A-4147-A177-3AD203B41FA5}">
                      <a16:colId xmlns:a16="http://schemas.microsoft.com/office/drawing/2014/main" val="20003"/>
                    </a:ext>
                  </a:extLst>
                </a:gridCol>
                <a:gridCol w="799465">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O</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53415">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3415">
                <a:tc>
                  <a:txBody>
                    <a:bodyPr/>
                    <a:lstStyle/>
                    <a:p>
                      <a:pPr algn="ctr"/>
                      <a:r>
                        <a:rPr lang="en-GB" sz="3200"/>
                        <a: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1</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2</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2" name="Picture 143">
            <a:extLst>
              <a:ext uri="{FF2B5EF4-FFF2-40B4-BE49-F238E27FC236}">
                <a16:creationId xmlns:a16="http://schemas.microsoft.com/office/drawing/2014/main" id="{02A0BB68-8D37-41AE-B77B-1CA01D20DB7A}"/>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26606" y="329905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5">
            <a:extLst>
              <a:ext uri="{FF2B5EF4-FFF2-40B4-BE49-F238E27FC236}">
                <a16:creationId xmlns:a16="http://schemas.microsoft.com/office/drawing/2014/main" id="{37DB9E92-A4AB-4DF4-BAD1-4E73C10566ED}"/>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72700" y="3265523"/>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9">
            <a:extLst>
              <a:ext uri="{FF2B5EF4-FFF2-40B4-BE49-F238E27FC236}">
                <a16:creationId xmlns:a16="http://schemas.microsoft.com/office/drawing/2014/main" id="{F9B56540-B5CA-454A-A22C-04659D6D12CB}"/>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34553" y="3250731"/>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63;p5">
            <a:extLst>
              <a:ext uri="{FF2B5EF4-FFF2-40B4-BE49-F238E27FC236}">
                <a16:creationId xmlns:a16="http://schemas.microsoft.com/office/drawing/2014/main" id="{34560946-0BE9-4C66-AFE5-222D2B880541}"/>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327580" y="3259967"/>
            <a:ext cx="211137" cy="228600"/>
          </a:xfrm>
          <a:prstGeom prst="rect">
            <a:avLst/>
          </a:prstGeom>
          <a:noFill/>
          <a:ln>
            <a:noFill/>
          </a:ln>
        </p:spPr>
      </p:pic>
      <p:pic>
        <p:nvPicPr>
          <p:cNvPr id="107" name="Picture 155">
            <a:extLst>
              <a:ext uri="{FF2B5EF4-FFF2-40B4-BE49-F238E27FC236}">
                <a16:creationId xmlns:a16="http://schemas.microsoft.com/office/drawing/2014/main" id="{8643DFDC-6ED6-47EE-97E9-A5FB1F9DABFF}"/>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7621" y="393097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55">
            <a:extLst>
              <a:ext uri="{FF2B5EF4-FFF2-40B4-BE49-F238E27FC236}">
                <a16:creationId xmlns:a16="http://schemas.microsoft.com/office/drawing/2014/main" id="{88B54871-F0DC-434E-80E6-44F91A1E4741}"/>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48272" y="393097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Google Shape;163;p5">
            <a:extLst>
              <a:ext uri="{FF2B5EF4-FFF2-40B4-BE49-F238E27FC236}">
                <a16:creationId xmlns:a16="http://schemas.microsoft.com/office/drawing/2014/main" id="{5827AFF6-2267-486F-9700-51B57F89D15A}"/>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553288" y="3259967"/>
            <a:ext cx="211137" cy="228600"/>
          </a:xfrm>
          <a:prstGeom prst="rect">
            <a:avLst/>
          </a:prstGeom>
          <a:noFill/>
          <a:ln>
            <a:noFill/>
          </a:ln>
        </p:spPr>
      </p:pic>
      <p:pic>
        <p:nvPicPr>
          <p:cNvPr id="110" name="Picture 149">
            <a:extLst>
              <a:ext uri="{FF2B5EF4-FFF2-40B4-BE49-F238E27FC236}">
                <a16:creationId xmlns:a16="http://schemas.microsoft.com/office/drawing/2014/main" id="{04229801-C32E-4D13-B175-D0B372340EBB}"/>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81246" y="3257875"/>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49">
            <a:extLst>
              <a:ext uri="{FF2B5EF4-FFF2-40B4-BE49-F238E27FC236}">
                <a16:creationId xmlns:a16="http://schemas.microsoft.com/office/drawing/2014/main" id="{2F2E76A7-7245-4A24-B773-7A0A737546E3}"/>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34553" y="3490418"/>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49">
            <a:extLst>
              <a:ext uri="{FF2B5EF4-FFF2-40B4-BE49-F238E27FC236}">
                <a16:creationId xmlns:a16="http://schemas.microsoft.com/office/drawing/2014/main" id="{9C901BE7-7353-4310-B4A0-F1AF7A766FFD}"/>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81246" y="3497562"/>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43">
            <a:extLst>
              <a:ext uri="{FF2B5EF4-FFF2-40B4-BE49-F238E27FC236}">
                <a16:creationId xmlns:a16="http://schemas.microsoft.com/office/drawing/2014/main" id="{C8D45FD4-1ACD-49D3-8F89-183B1F700B80}"/>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3459" y="329905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43">
            <a:extLst>
              <a:ext uri="{FF2B5EF4-FFF2-40B4-BE49-F238E27FC236}">
                <a16:creationId xmlns:a16="http://schemas.microsoft.com/office/drawing/2014/main" id="{DA8FC196-6F11-43D2-B671-373F8856E767}"/>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03761" y="329905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43">
            <a:extLst>
              <a:ext uri="{FF2B5EF4-FFF2-40B4-BE49-F238E27FC236}">
                <a16:creationId xmlns:a16="http://schemas.microsoft.com/office/drawing/2014/main" id="{5A293F93-6049-4788-999A-E761098D2D55}"/>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31998" y="354837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43">
            <a:extLst>
              <a:ext uri="{FF2B5EF4-FFF2-40B4-BE49-F238E27FC236}">
                <a16:creationId xmlns:a16="http://schemas.microsoft.com/office/drawing/2014/main" id="{6179AAE3-AF06-40CB-B363-3C706ED8329B}"/>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72300" y="354837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Google Shape;163;p5">
            <a:extLst>
              <a:ext uri="{FF2B5EF4-FFF2-40B4-BE49-F238E27FC236}">
                <a16:creationId xmlns:a16="http://schemas.microsoft.com/office/drawing/2014/main" id="{975787A7-E500-4086-9394-65975FB0AB12}"/>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355288" y="3888191"/>
            <a:ext cx="187652" cy="203173"/>
          </a:xfrm>
          <a:prstGeom prst="rect">
            <a:avLst/>
          </a:prstGeom>
          <a:noFill/>
          <a:ln>
            <a:noFill/>
          </a:ln>
        </p:spPr>
      </p:pic>
      <p:pic>
        <p:nvPicPr>
          <p:cNvPr id="132" name="Google Shape;163;p5">
            <a:extLst>
              <a:ext uri="{FF2B5EF4-FFF2-40B4-BE49-F238E27FC236}">
                <a16:creationId xmlns:a16="http://schemas.microsoft.com/office/drawing/2014/main" id="{BC093D0B-F772-446E-8965-145280B0D06C}"/>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584399" y="3888191"/>
            <a:ext cx="187652" cy="203173"/>
          </a:xfrm>
          <a:prstGeom prst="rect">
            <a:avLst/>
          </a:prstGeom>
          <a:noFill/>
          <a:ln>
            <a:noFill/>
          </a:ln>
        </p:spPr>
      </p:pic>
      <p:pic>
        <p:nvPicPr>
          <p:cNvPr id="133" name="Google Shape;163;p5">
            <a:extLst>
              <a:ext uri="{FF2B5EF4-FFF2-40B4-BE49-F238E27FC236}">
                <a16:creationId xmlns:a16="http://schemas.microsoft.com/office/drawing/2014/main" id="{8236C5B5-03C6-4FC0-83CC-59B40C9BE981}"/>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813510" y="3888191"/>
            <a:ext cx="187652" cy="203173"/>
          </a:xfrm>
          <a:prstGeom prst="rect">
            <a:avLst/>
          </a:prstGeom>
          <a:noFill/>
          <a:ln>
            <a:noFill/>
          </a:ln>
        </p:spPr>
      </p:pic>
      <p:pic>
        <p:nvPicPr>
          <p:cNvPr id="134" name="Google Shape;163;p5">
            <a:extLst>
              <a:ext uri="{FF2B5EF4-FFF2-40B4-BE49-F238E27FC236}">
                <a16:creationId xmlns:a16="http://schemas.microsoft.com/office/drawing/2014/main" id="{D88BA2C5-CC1C-493A-9C82-52FC368739C6}"/>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353620" y="4088719"/>
            <a:ext cx="187652" cy="203173"/>
          </a:xfrm>
          <a:prstGeom prst="rect">
            <a:avLst/>
          </a:prstGeom>
          <a:noFill/>
          <a:ln>
            <a:noFill/>
          </a:ln>
        </p:spPr>
      </p:pic>
      <p:pic>
        <p:nvPicPr>
          <p:cNvPr id="135" name="Google Shape;163;p5">
            <a:extLst>
              <a:ext uri="{FF2B5EF4-FFF2-40B4-BE49-F238E27FC236}">
                <a16:creationId xmlns:a16="http://schemas.microsoft.com/office/drawing/2014/main" id="{73B8F1F4-D5A2-40A4-A3D3-4AFDDD2030F1}"/>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582399" y="4088718"/>
            <a:ext cx="187652" cy="203173"/>
          </a:xfrm>
          <a:prstGeom prst="rect">
            <a:avLst/>
          </a:prstGeom>
          <a:noFill/>
          <a:ln>
            <a:noFill/>
          </a:ln>
        </p:spPr>
      </p:pic>
      <p:pic>
        <p:nvPicPr>
          <p:cNvPr id="136" name="Google Shape;163;p5">
            <a:extLst>
              <a:ext uri="{FF2B5EF4-FFF2-40B4-BE49-F238E27FC236}">
                <a16:creationId xmlns:a16="http://schemas.microsoft.com/office/drawing/2014/main" id="{B0A3173E-A1CA-40BB-8B44-850C8DCFE79B}"/>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811177" y="4088717"/>
            <a:ext cx="187652" cy="203173"/>
          </a:xfrm>
          <a:prstGeom prst="rect">
            <a:avLst/>
          </a:prstGeom>
          <a:noFill/>
          <a:ln>
            <a:noFill/>
          </a:ln>
        </p:spPr>
      </p:pic>
      <p:pic>
        <p:nvPicPr>
          <p:cNvPr id="137" name="Google Shape;163;p5">
            <a:extLst>
              <a:ext uri="{FF2B5EF4-FFF2-40B4-BE49-F238E27FC236}">
                <a16:creationId xmlns:a16="http://schemas.microsoft.com/office/drawing/2014/main" id="{8BF21F98-0FEB-437C-AD78-0B20250D4FA7}"/>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352730" y="4284713"/>
            <a:ext cx="187652" cy="203173"/>
          </a:xfrm>
          <a:prstGeom prst="rect">
            <a:avLst/>
          </a:prstGeom>
          <a:noFill/>
          <a:ln>
            <a:noFill/>
          </a:ln>
        </p:spPr>
      </p:pic>
      <p:pic>
        <p:nvPicPr>
          <p:cNvPr id="138" name="Google Shape;163;p5">
            <a:extLst>
              <a:ext uri="{FF2B5EF4-FFF2-40B4-BE49-F238E27FC236}">
                <a16:creationId xmlns:a16="http://schemas.microsoft.com/office/drawing/2014/main" id="{4B6FEA73-B1BE-4893-BE80-7E400A723ED9}"/>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581841" y="4284713"/>
            <a:ext cx="187652" cy="203173"/>
          </a:xfrm>
          <a:prstGeom prst="rect">
            <a:avLst/>
          </a:prstGeom>
          <a:noFill/>
          <a:ln>
            <a:noFill/>
          </a:ln>
        </p:spPr>
      </p:pic>
      <p:pic>
        <p:nvPicPr>
          <p:cNvPr id="139" name="Google Shape;163;p5">
            <a:extLst>
              <a:ext uri="{FF2B5EF4-FFF2-40B4-BE49-F238E27FC236}">
                <a16:creationId xmlns:a16="http://schemas.microsoft.com/office/drawing/2014/main" id="{14AF3EF5-EB02-420C-AC2E-200B371D7354}"/>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810952" y="4284713"/>
            <a:ext cx="187652" cy="203173"/>
          </a:xfrm>
          <a:prstGeom prst="rect">
            <a:avLst/>
          </a:prstGeom>
          <a:noFill/>
          <a:ln>
            <a:noFill/>
          </a:ln>
        </p:spPr>
      </p:pic>
      <p:pic>
        <p:nvPicPr>
          <p:cNvPr id="140" name="Picture 143">
            <a:extLst>
              <a:ext uri="{FF2B5EF4-FFF2-40B4-BE49-F238E27FC236}">
                <a16:creationId xmlns:a16="http://schemas.microsoft.com/office/drawing/2014/main" id="{BB735C50-36AE-47FD-A35F-122067E25B16}"/>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29957" y="387793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43">
            <a:extLst>
              <a:ext uri="{FF2B5EF4-FFF2-40B4-BE49-F238E27FC236}">
                <a16:creationId xmlns:a16="http://schemas.microsoft.com/office/drawing/2014/main" id="{B043ED11-F610-48CB-8175-4610EE2E794A}"/>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29957" y="4093383"/>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43">
            <a:extLst>
              <a:ext uri="{FF2B5EF4-FFF2-40B4-BE49-F238E27FC236}">
                <a16:creationId xmlns:a16="http://schemas.microsoft.com/office/drawing/2014/main" id="{E2891E33-0E79-4006-A97B-5167C5D81A21}"/>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29957" y="4290364"/>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143">
            <a:extLst>
              <a:ext uri="{FF2B5EF4-FFF2-40B4-BE49-F238E27FC236}">
                <a16:creationId xmlns:a16="http://schemas.microsoft.com/office/drawing/2014/main" id="{97AF9548-FA3A-4C08-9B72-7229C9CB1F3F}"/>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52207" y="387793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43">
            <a:extLst>
              <a:ext uri="{FF2B5EF4-FFF2-40B4-BE49-F238E27FC236}">
                <a16:creationId xmlns:a16="http://schemas.microsoft.com/office/drawing/2014/main" id="{0E0D7FE6-88C1-410F-AA44-09C12053C64B}"/>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52207" y="4093383"/>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43">
            <a:extLst>
              <a:ext uri="{FF2B5EF4-FFF2-40B4-BE49-F238E27FC236}">
                <a16:creationId xmlns:a16="http://schemas.microsoft.com/office/drawing/2014/main" id="{004C9F9B-E35D-46BA-BE47-13FD387DAB40}"/>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83629" y="3889108"/>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45">
            <a:extLst>
              <a:ext uri="{FF2B5EF4-FFF2-40B4-BE49-F238E27FC236}">
                <a16:creationId xmlns:a16="http://schemas.microsoft.com/office/drawing/2014/main" id="{DD38197F-16D1-4CD3-9E16-2370803C7DE3}"/>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83629" y="410456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49">
            <a:extLst>
              <a:ext uri="{FF2B5EF4-FFF2-40B4-BE49-F238E27FC236}">
                <a16:creationId xmlns:a16="http://schemas.microsoft.com/office/drawing/2014/main" id="{7ADB79C2-F6C4-46CF-BEFB-37DED0EF3B41}"/>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23111" y="3879972"/>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149">
            <a:extLst>
              <a:ext uri="{FF2B5EF4-FFF2-40B4-BE49-F238E27FC236}">
                <a16:creationId xmlns:a16="http://schemas.microsoft.com/office/drawing/2014/main" id="{FE8FCEE6-A04D-490D-A6E0-D13F52D756F9}"/>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69804" y="3887116"/>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49">
            <a:extLst>
              <a:ext uri="{FF2B5EF4-FFF2-40B4-BE49-F238E27FC236}">
                <a16:creationId xmlns:a16="http://schemas.microsoft.com/office/drawing/2014/main" id="{573C846A-812C-4BEF-AF1B-16A0F3DEE69C}"/>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23111" y="4082956"/>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149">
            <a:extLst>
              <a:ext uri="{FF2B5EF4-FFF2-40B4-BE49-F238E27FC236}">
                <a16:creationId xmlns:a16="http://schemas.microsoft.com/office/drawing/2014/main" id="{68C63EB7-BFFB-4F79-9252-38FD06D65281}"/>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69804" y="4090100"/>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149">
            <a:extLst>
              <a:ext uri="{FF2B5EF4-FFF2-40B4-BE49-F238E27FC236}">
                <a16:creationId xmlns:a16="http://schemas.microsoft.com/office/drawing/2014/main" id="{7363FDAF-F1DF-4B6C-B759-4C52544D6625}"/>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23111" y="4285048"/>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153">
            <a:extLst>
              <a:ext uri="{FF2B5EF4-FFF2-40B4-BE49-F238E27FC236}">
                <a16:creationId xmlns:a16="http://schemas.microsoft.com/office/drawing/2014/main" id="{98C48A06-BDD6-44E8-9E90-2608EC0A290C}"/>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69804" y="4292192"/>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43">
            <a:extLst>
              <a:ext uri="{FF2B5EF4-FFF2-40B4-BE49-F238E27FC236}">
                <a16:creationId xmlns:a16="http://schemas.microsoft.com/office/drawing/2014/main" id="{C3E1B016-3DDD-4A03-84CE-3A00A107F324}"/>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29957" y="4557624"/>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43">
            <a:extLst>
              <a:ext uri="{FF2B5EF4-FFF2-40B4-BE49-F238E27FC236}">
                <a16:creationId xmlns:a16="http://schemas.microsoft.com/office/drawing/2014/main" id="{651D1C8B-009A-4D1E-819C-28F68AA6326E}"/>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52207" y="4557624"/>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70FEBE18-44E6-488B-B455-DE7B64A235DF}"/>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23110" y="5247555"/>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Google Shape;163;p5">
            <a:extLst>
              <a:ext uri="{FF2B5EF4-FFF2-40B4-BE49-F238E27FC236}">
                <a16:creationId xmlns:a16="http://schemas.microsoft.com/office/drawing/2014/main" id="{131CFFC5-8329-4AFC-B2C8-B8029BAD4AF5}"/>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283045" y="5214996"/>
            <a:ext cx="187652" cy="203173"/>
          </a:xfrm>
          <a:prstGeom prst="rect">
            <a:avLst/>
          </a:prstGeom>
          <a:noFill/>
          <a:ln>
            <a:noFill/>
          </a:ln>
        </p:spPr>
      </p:pic>
      <p:pic>
        <p:nvPicPr>
          <p:cNvPr id="63" name="Picture 62">
            <a:extLst>
              <a:ext uri="{FF2B5EF4-FFF2-40B4-BE49-F238E27FC236}">
                <a16:creationId xmlns:a16="http://schemas.microsoft.com/office/drawing/2014/main" id="{ABCBE222-651E-4170-B3A4-E60FDD4E8C5B}"/>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23109" y="4578279"/>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79DC673-3E82-49F5-B531-3ED461D2CF5E}"/>
              </a:ext>
            </a:extLst>
          </p:cNvPr>
          <p:cNvSpPr/>
          <p:nvPr/>
        </p:nvSpPr>
        <p:spPr>
          <a:xfrm>
            <a:off x="3123108" y="3242264"/>
            <a:ext cx="455934" cy="1237154"/>
          </a:xfrm>
          <a:prstGeom prst="rect">
            <a:avLst/>
          </a:prstGeom>
          <a:noFill/>
          <a:ln w="38100">
            <a:solidFill>
              <a:srgbClr val="4DB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84B38BF-7A55-47FB-A3BC-7472427B5124}"/>
              </a:ext>
            </a:extLst>
          </p:cNvPr>
          <p:cNvSpPr txBox="1"/>
          <p:nvPr/>
        </p:nvSpPr>
        <p:spPr>
          <a:xfrm>
            <a:off x="676609" y="1595761"/>
            <a:ext cx="10324730" cy="646331"/>
          </a:xfrm>
          <a:prstGeom prst="rect">
            <a:avLst/>
          </a:prstGeom>
          <a:noFill/>
        </p:spPr>
        <p:txBody>
          <a:bodyPr wrap="square" rtlCol="0">
            <a:spAutoFit/>
          </a:bodyPr>
          <a:lstStyle/>
          <a:p>
            <a:r>
              <a:rPr lang="en-GB" dirty="0"/>
              <a:t>In the tens column, there are 10 tens altogether plus the one we carried over – this makes 11 tens. This is 110. we need to carry over the 100 into the hundred column. </a:t>
            </a:r>
          </a:p>
        </p:txBody>
      </p:sp>
      <p:sp>
        <p:nvSpPr>
          <p:cNvPr id="8" name="Rectangle 7">
            <a:extLst>
              <a:ext uri="{FF2B5EF4-FFF2-40B4-BE49-F238E27FC236}">
                <a16:creationId xmlns:a16="http://schemas.microsoft.com/office/drawing/2014/main" id="{37F05BF3-36BC-4447-901D-A402BBCCAA27}"/>
              </a:ext>
            </a:extLst>
          </p:cNvPr>
          <p:cNvSpPr/>
          <p:nvPr/>
        </p:nvSpPr>
        <p:spPr>
          <a:xfrm>
            <a:off x="5420173" y="2636668"/>
            <a:ext cx="3155655" cy="584775"/>
          </a:xfrm>
          <a:prstGeom prst="rect">
            <a:avLst/>
          </a:prstGeom>
        </p:spPr>
        <p:txBody>
          <a:bodyPr wrap="square">
            <a:spAutoFit/>
          </a:bodyPr>
          <a:lstStyle/>
          <a:p>
            <a:r>
              <a:rPr lang="en-GB" sz="3200" dirty="0"/>
              <a:t>1245+2967=</a:t>
            </a:r>
          </a:p>
        </p:txBody>
      </p:sp>
    </p:spTree>
    <p:extLst>
      <p:ext uri="{BB962C8B-B14F-4D97-AF65-F5344CB8AC3E}">
        <p14:creationId xmlns:p14="http://schemas.microsoft.com/office/powerpoint/2010/main" val="406916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mph" presetSubtype="0" repeatCount="3000" fill="hold" nodeType="withEffect">
                                  <p:stCondLst>
                                    <p:cond delay="0"/>
                                  </p:stCondLst>
                                  <p:childTnLst>
                                    <p:animEffect transition="out" filter="fade">
                                      <p:cBhvr>
                                        <p:cTn id="9" dur="500" tmFilter="0, 0; .2, .5; .8, .5; 1, 0"/>
                                        <p:tgtEl>
                                          <p:spTgt spid="110"/>
                                        </p:tgtEl>
                                      </p:cBhvr>
                                    </p:animEffect>
                                    <p:animScale>
                                      <p:cBhvr>
                                        <p:cTn id="10" dur="250" autoRev="1" fill="hold"/>
                                        <p:tgtEl>
                                          <p:spTgt spid="110"/>
                                        </p:tgtEl>
                                      </p:cBhvr>
                                      <p:by x="105000" y="105000"/>
                                    </p:animScale>
                                  </p:childTnLst>
                                </p:cTn>
                              </p:par>
                              <p:par>
                                <p:cTn id="11" presetID="26" presetClass="emph" presetSubtype="0" repeatCount="3000" fill="hold" nodeType="withEffect">
                                  <p:stCondLst>
                                    <p:cond delay="0"/>
                                  </p:stCondLst>
                                  <p:childTnLst>
                                    <p:animEffect transition="out" filter="fade">
                                      <p:cBhvr>
                                        <p:cTn id="12" dur="500" tmFilter="0, 0; .2, .5; .8, .5; 1, 0"/>
                                        <p:tgtEl>
                                          <p:spTgt spid="111"/>
                                        </p:tgtEl>
                                      </p:cBhvr>
                                    </p:animEffect>
                                    <p:animScale>
                                      <p:cBhvr>
                                        <p:cTn id="13" dur="250" autoRev="1" fill="hold"/>
                                        <p:tgtEl>
                                          <p:spTgt spid="111"/>
                                        </p:tgtEl>
                                      </p:cBhvr>
                                      <p:by x="105000" y="105000"/>
                                    </p:animScale>
                                  </p:childTnLst>
                                </p:cTn>
                              </p:par>
                              <p:par>
                                <p:cTn id="14" presetID="26" presetClass="emph" presetSubtype="0" repeatCount="3000" fill="hold" nodeType="withEffect">
                                  <p:stCondLst>
                                    <p:cond delay="0"/>
                                  </p:stCondLst>
                                  <p:childTnLst>
                                    <p:animEffect transition="out" filter="fade">
                                      <p:cBhvr>
                                        <p:cTn id="15" dur="500" tmFilter="0, 0; .2, .5; .8, .5; 1, 0"/>
                                        <p:tgtEl>
                                          <p:spTgt spid="113"/>
                                        </p:tgtEl>
                                      </p:cBhvr>
                                    </p:animEffect>
                                    <p:animScale>
                                      <p:cBhvr>
                                        <p:cTn id="16" dur="250" autoRev="1" fill="hold"/>
                                        <p:tgtEl>
                                          <p:spTgt spid="113"/>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repeatCount="3000" fill="hold" nodeType="clickEffect">
                                  <p:stCondLst>
                                    <p:cond delay="0"/>
                                  </p:stCondLst>
                                  <p:childTnLst>
                                    <p:animEffect transition="out" filter="fade">
                                      <p:cBhvr>
                                        <p:cTn id="20" dur="500" tmFilter="0, 0; .2, .5; .8, .5; 1, 0"/>
                                        <p:tgtEl>
                                          <p:spTgt spid="147"/>
                                        </p:tgtEl>
                                      </p:cBhvr>
                                    </p:animEffect>
                                    <p:animScale>
                                      <p:cBhvr>
                                        <p:cTn id="21" dur="250" autoRev="1" fill="hold"/>
                                        <p:tgtEl>
                                          <p:spTgt spid="147"/>
                                        </p:tgtEl>
                                      </p:cBhvr>
                                      <p:by x="105000" y="105000"/>
                                    </p:animScale>
                                  </p:childTnLst>
                                </p:cTn>
                              </p:par>
                              <p:par>
                                <p:cTn id="22" presetID="26" presetClass="emph" presetSubtype="0" repeatCount="3000" fill="hold" nodeType="withEffect">
                                  <p:stCondLst>
                                    <p:cond delay="0"/>
                                  </p:stCondLst>
                                  <p:childTnLst>
                                    <p:animEffect transition="out" filter="fade">
                                      <p:cBhvr>
                                        <p:cTn id="23" dur="500" tmFilter="0, 0; .2, .5; .8, .5; 1, 0"/>
                                        <p:tgtEl>
                                          <p:spTgt spid="148"/>
                                        </p:tgtEl>
                                      </p:cBhvr>
                                    </p:animEffect>
                                    <p:animScale>
                                      <p:cBhvr>
                                        <p:cTn id="24" dur="250" autoRev="1" fill="hold"/>
                                        <p:tgtEl>
                                          <p:spTgt spid="148"/>
                                        </p:tgtEl>
                                      </p:cBhvr>
                                      <p:by x="105000" y="105000"/>
                                    </p:animScale>
                                  </p:childTnLst>
                                </p:cTn>
                              </p:par>
                              <p:par>
                                <p:cTn id="25" presetID="26" presetClass="emph" presetSubtype="0" repeatCount="3000" fill="hold" nodeType="withEffect">
                                  <p:stCondLst>
                                    <p:cond delay="0"/>
                                  </p:stCondLst>
                                  <p:childTnLst>
                                    <p:animEffect transition="out" filter="fade">
                                      <p:cBhvr>
                                        <p:cTn id="26" dur="500" tmFilter="0, 0; .2, .5; .8, .5; 1, 0"/>
                                        <p:tgtEl>
                                          <p:spTgt spid="149"/>
                                        </p:tgtEl>
                                      </p:cBhvr>
                                    </p:animEffect>
                                    <p:animScale>
                                      <p:cBhvr>
                                        <p:cTn id="27" dur="250" autoRev="1" fill="hold"/>
                                        <p:tgtEl>
                                          <p:spTgt spid="149"/>
                                        </p:tgtEl>
                                      </p:cBhvr>
                                      <p:by x="105000" y="105000"/>
                                    </p:animScale>
                                  </p:childTnLst>
                                </p:cTn>
                              </p:par>
                              <p:par>
                                <p:cTn id="28" presetID="26" presetClass="emph" presetSubtype="0" repeatCount="3000" fill="hold" nodeType="withEffect">
                                  <p:stCondLst>
                                    <p:cond delay="0"/>
                                  </p:stCondLst>
                                  <p:childTnLst>
                                    <p:animEffect transition="out" filter="fade">
                                      <p:cBhvr>
                                        <p:cTn id="29" dur="500" tmFilter="0, 0; .2, .5; .8, .5; 1, 0"/>
                                        <p:tgtEl>
                                          <p:spTgt spid="150"/>
                                        </p:tgtEl>
                                      </p:cBhvr>
                                    </p:animEffect>
                                    <p:animScale>
                                      <p:cBhvr>
                                        <p:cTn id="30" dur="250" autoRev="1" fill="hold"/>
                                        <p:tgtEl>
                                          <p:spTgt spid="150"/>
                                        </p:tgtEl>
                                      </p:cBhvr>
                                      <p:by x="105000" y="105000"/>
                                    </p:animScale>
                                  </p:childTnLst>
                                </p:cTn>
                              </p:par>
                              <p:par>
                                <p:cTn id="31" presetID="26" presetClass="emph" presetSubtype="0" repeatCount="3000" fill="hold" nodeType="withEffect">
                                  <p:stCondLst>
                                    <p:cond delay="0"/>
                                  </p:stCondLst>
                                  <p:childTnLst>
                                    <p:animEffect transition="out" filter="fade">
                                      <p:cBhvr>
                                        <p:cTn id="32" dur="500" tmFilter="0, 0; .2, .5; .8, .5; 1, 0"/>
                                        <p:tgtEl>
                                          <p:spTgt spid="153"/>
                                        </p:tgtEl>
                                      </p:cBhvr>
                                    </p:animEffect>
                                    <p:animScale>
                                      <p:cBhvr>
                                        <p:cTn id="33" dur="250" autoRev="1" fill="hold"/>
                                        <p:tgtEl>
                                          <p:spTgt spid="153"/>
                                        </p:tgtEl>
                                      </p:cBhvr>
                                      <p:by x="105000" y="105000"/>
                                    </p:animScale>
                                  </p:childTnLst>
                                </p:cTn>
                              </p:par>
                              <p:par>
                                <p:cTn id="34" presetID="26" presetClass="emph" presetSubtype="0" repeatCount="3000" fill="hold" nodeType="withEffect">
                                  <p:stCondLst>
                                    <p:cond delay="0"/>
                                  </p:stCondLst>
                                  <p:childTnLst>
                                    <p:animEffect transition="out" filter="fade">
                                      <p:cBhvr>
                                        <p:cTn id="35" dur="500" tmFilter="0, 0; .2, .5; .8, .5; 1, 0"/>
                                        <p:tgtEl>
                                          <p:spTgt spid="154"/>
                                        </p:tgtEl>
                                      </p:cBhvr>
                                    </p:animEffect>
                                    <p:animScale>
                                      <p:cBhvr>
                                        <p:cTn id="36" dur="250" autoRev="1" fill="hold"/>
                                        <p:tgtEl>
                                          <p:spTgt spid="154"/>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repeatCount="3000" fill="hold" nodeType="clickEffect">
                                  <p:stCondLst>
                                    <p:cond delay="0"/>
                                  </p:stCondLst>
                                  <p:childTnLst>
                                    <p:animEffect transition="out" filter="fade">
                                      <p:cBhvr>
                                        <p:cTn id="40" dur="500" tmFilter="0, 0; .2, .5; .8, .5; 1, 0"/>
                                        <p:tgtEl>
                                          <p:spTgt spid="60"/>
                                        </p:tgtEl>
                                      </p:cBhvr>
                                    </p:animEffect>
                                    <p:animScale>
                                      <p:cBhvr>
                                        <p:cTn id="41" dur="250" autoRev="1" fill="hold"/>
                                        <p:tgtEl>
                                          <p:spTgt spid="60"/>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2000"/>
                                        <p:tgtEl>
                                          <p:spTgt spid="5"/>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childTnLst>
                          </p:cTn>
                        </p:par>
                        <p:par>
                          <p:cTn id="51" fill="hold">
                            <p:stCondLst>
                              <p:cond delay="2500"/>
                            </p:stCondLst>
                            <p:childTnLst>
                              <p:par>
                                <p:cTn id="52" presetID="42" presetClass="path" presetSubtype="0" accel="50000" decel="50000" fill="hold" nodeType="afterEffect">
                                  <p:stCondLst>
                                    <p:cond delay="0"/>
                                  </p:stCondLst>
                                  <p:childTnLst>
                                    <p:animMotion origin="layout" path="M -5.55556E-7 -1.48148E-6 L -0.11319 0.09838 " pathEditMode="relative" rAng="0" ptsTypes="AA">
                                      <p:cBhvr>
                                        <p:cTn id="53" dur="2000" fill="hold"/>
                                        <p:tgtEl>
                                          <p:spTgt spid="62"/>
                                        </p:tgtEl>
                                        <p:attrNameLst>
                                          <p:attrName>ppt_x</p:attrName>
                                          <p:attrName>ppt_y</p:attrName>
                                        </p:attrNameLst>
                                      </p:cBhvr>
                                      <p:rCtr x="-5660" y="4907"/>
                                    </p:animMotion>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1F3E6F7-0AE8-4036-925B-04BC47432D50}"/>
              </a:ext>
            </a:extLst>
          </p:cNvPr>
          <p:cNvSpPr/>
          <p:nvPr/>
        </p:nvSpPr>
        <p:spPr>
          <a:xfrm>
            <a:off x="467411" y="708699"/>
            <a:ext cx="4811697" cy="615553"/>
          </a:xfrm>
          <a:prstGeom prst="rect">
            <a:avLst/>
          </a:prstGeom>
        </p:spPr>
        <p:txBody>
          <a:bodyPr wrap="square" lIns="0" tIns="0" rIns="0" bIns="0">
            <a:spAutoFit/>
          </a:bodyPr>
          <a:lstStyle/>
          <a:p>
            <a:pPr algn="ctr">
              <a:defRPr/>
            </a:pPr>
            <a:r>
              <a:rPr lang="en-GB" altLang="en-US" sz="4000" u="sng" dirty="0"/>
              <a:t>Column Addition</a:t>
            </a:r>
            <a:endParaRPr lang="en-GB" sz="4000" u="sng" dirty="0"/>
          </a:p>
        </p:txBody>
      </p:sp>
      <p:grpSp>
        <p:nvGrpSpPr>
          <p:cNvPr id="47" name="ICONS" hidden="1">
            <a:extLst>
              <a:ext uri="{FF2B5EF4-FFF2-40B4-BE49-F238E27FC236}">
                <a16:creationId xmlns:a16="http://schemas.microsoft.com/office/drawing/2014/main" id="{B4C0763F-80DB-4579-B8C6-15E03BA13806}"/>
              </a:ext>
            </a:extLst>
          </p:cNvPr>
          <p:cNvGrpSpPr>
            <a:grpSpLocks/>
          </p:cNvGrpSpPr>
          <p:nvPr/>
        </p:nvGrpSpPr>
        <p:grpSpPr bwMode="auto">
          <a:xfrm>
            <a:off x="9004300" y="620714"/>
            <a:ext cx="1238250" cy="865187"/>
            <a:chOff x="7480751" y="621486"/>
            <a:chExt cx="1238498" cy="864000"/>
          </a:xfrm>
        </p:grpSpPr>
        <p:pic>
          <p:nvPicPr>
            <p:cNvPr id="48" name="Assessment" hidden="1">
              <a:extLst>
                <a:ext uri="{FF2B5EF4-FFF2-40B4-BE49-F238E27FC236}">
                  <a16:creationId xmlns:a16="http://schemas.microsoft.com/office/drawing/2014/main" id="{D9E856E1-5171-40EE-83A3-36DBF47142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Mental and Oral Starter" hidden="1">
              <a:extLst>
                <a:ext uri="{FF2B5EF4-FFF2-40B4-BE49-F238E27FC236}">
                  <a16:creationId xmlns:a16="http://schemas.microsoft.com/office/drawing/2014/main" id="{BAE5A071-51E2-4BD9-8A8C-ACA3798B675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oup Work" hidden="1">
              <a:extLst>
                <a:ext uri="{FF2B5EF4-FFF2-40B4-BE49-F238E27FC236}">
                  <a16:creationId xmlns:a16="http://schemas.microsoft.com/office/drawing/2014/main" id="{483A28B1-0183-4E30-AFD8-D7E245BCD5B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Talking Partners" hidden="1">
              <a:extLst>
                <a:ext uri="{FF2B5EF4-FFF2-40B4-BE49-F238E27FC236}">
                  <a16:creationId xmlns:a16="http://schemas.microsoft.com/office/drawing/2014/main" id="{04FE3061-3549-4044-B6FE-465DBF049F8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airs" hidden="1">
              <a:extLst>
                <a:ext uri="{FF2B5EF4-FFF2-40B4-BE49-F238E27FC236}">
                  <a16:creationId xmlns:a16="http://schemas.microsoft.com/office/drawing/2014/main" id="{DBF75200-7EBE-4700-A461-BC24603DEC2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ndividual Work" hidden="1">
              <a:extLst>
                <a:ext uri="{FF2B5EF4-FFF2-40B4-BE49-F238E27FC236}">
                  <a16:creationId xmlns:a16="http://schemas.microsoft.com/office/drawing/2014/main" id="{E0172E61-3F91-4C6E-9817-533D987CB4D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Whole Class">
              <a:extLst>
                <a:ext uri="{FF2B5EF4-FFF2-40B4-BE49-F238E27FC236}">
                  <a16:creationId xmlns:a16="http://schemas.microsoft.com/office/drawing/2014/main" id="{86D592F6-8C25-4EB1-A492-F6E06BC76CB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80751" y="621486"/>
              <a:ext cx="123849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0" name="Table 15">
            <a:extLst>
              <a:ext uri="{FF2B5EF4-FFF2-40B4-BE49-F238E27FC236}">
                <a16:creationId xmlns:a16="http://schemas.microsoft.com/office/drawing/2014/main" id="{E92BEF6E-5CDD-4B9F-9028-6C50D54E407A}"/>
              </a:ext>
            </a:extLst>
          </p:cNvPr>
          <p:cNvGraphicFramePr>
            <a:graphicFrameLocks noGrp="1"/>
          </p:cNvGraphicFramePr>
          <p:nvPr/>
        </p:nvGraphicFramePr>
        <p:xfrm>
          <a:off x="502013" y="2730062"/>
          <a:ext cx="3997325" cy="3267075"/>
        </p:xfrm>
        <a:graphic>
          <a:graphicData uri="http://schemas.openxmlformats.org/drawingml/2006/table">
            <a:tbl>
              <a:tblPr>
                <a:tableStyleId>{5C22544A-7EE6-4342-B048-85BDC9FD1C3A}</a:tableStyleId>
              </a:tblPr>
              <a:tblGrid>
                <a:gridCol w="799465">
                  <a:extLst>
                    <a:ext uri="{9D8B030D-6E8A-4147-A177-3AD203B41FA5}">
                      <a16:colId xmlns:a16="http://schemas.microsoft.com/office/drawing/2014/main" val="20000"/>
                    </a:ext>
                  </a:extLst>
                </a:gridCol>
                <a:gridCol w="799465">
                  <a:extLst>
                    <a:ext uri="{9D8B030D-6E8A-4147-A177-3AD203B41FA5}">
                      <a16:colId xmlns:a16="http://schemas.microsoft.com/office/drawing/2014/main" val="20001"/>
                    </a:ext>
                  </a:extLst>
                </a:gridCol>
                <a:gridCol w="799465">
                  <a:extLst>
                    <a:ext uri="{9D8B030D-6E8A-4147-A177-3AD203B41FA5}">
                      <a16:colId xmlns:a16="http://schemas.microsoft.com/office/drawing/2014/main" val="20002"/>
                    </a:ext>
                  </a:extLst>
                </a:gridCol>
                <a:gridCol w="799465">
                  <a:extLst>
                    <a:ext uri="{9D8B030D-6E8A-4147-A177-3AD203B41FA5}">
                      <a16:colId xmlns:a16="http://schemas.microsoft.com/office/drawing/2014/main" val="20003"/>
                    </a:ext>
                  </a:extLst>
                </a:gridCol>
                <a:gridCol w="799465">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O</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53415">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3415">
                <a:tc>
                  <a:txBody>
                    <a:bodyPr/>
                    <a:lstStyle/>
                    <a:p>
                      <a:pPr algn="ctr"/>
                      <a:r>
                        <a:rPr lang="en-GB" sz="3200"/>
                        <a: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2" name="Picture 143">
            <a:extLst>
              <a:ext uri="{FF2B5EF4-FFF2-40B4-BE49-F238E27FC236}">
                <a16:creationId xmlns:a16="http://schemas.microsoft.com/office/drawing/2014/main" id="{02A0BB68-8D37-41AE-B77B-1CA01D20DB7A}"/>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52010" y="3467728"/>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5">
            <a:extLst>
              <a:ext uri="{FF2B5EF4-FFF2-40B4-BE49-F238E27FC236}">
                <a16:creationId xmlns:a16="http://schemas.microsoft.com/office/drawing/2014/main" id="{37DB9E92-A4AB-4DF4-BAD1-4E73C10566ED}"/>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8104" y="3434199"/>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9">
            <a:extLst>
              <a:ext uri="{FF2B5EF4-FFF2-40B4-BE49-F238E27FC236}">
                <a16:creationId xmlns:a16="http://schemas.microsoft.com/office/drawing/2014/main" id="{F9B56540-B5CA-454A-A22C-04659D6D12CB}"/>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59957" y="3419407"/>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63;p5">
            <a:extLst>
              <a:ext uri="{FF2B5EF4-FFF2-40B4-BE49-F238E27FC236}">
                <a16:creationId xmlns:a16="http://schemas.microsoft.com/office/drawing/2014/main" id="{34560946-0BE9-4C66-AFE5-222D2B880541}"/>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152984" y="3428643"/>
            <a:ext cx="211137" cy="228600"/>
          </a:xfrm>
          <a:prstGeom prst="rect">
            <a:avLst/>
          </a:prstGeom>
          <a:noFill/>
          <a:ln>
            <a:noFill/>
          </a:ln>
        </p:spPr>
      </p:pic>
      <p:pic>
        <p:nvPicPr>
          <p:cNvPr id="107" name="Picture 155">
            <a:extLst>
              <a:ext uri="{FF2B5EF4-FFF2-40B4-BE49-F238E27FC236}">
                <a16:creationId xmlns:a16="http://schemas.microsoft.com/office/drawing/2014/main" id="{8643DFDC-6ED6-47EE-97E9-A5FB1F9DABFF}"/>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53025" y="4099648"/>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55">
            <a:extLst>
              <a:ext uri="{FF2B5EF4-FFF2-40B4-BE49-F238E27FC236}">
                <a16:creationId xmlns:a16="http://schemas.microsoft.com/office/drawing/2014/main" id="{88B54871-F0DC-434E-80E6-44F91A1E4741}"/>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73676" y="4099648"/>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Google Shape;163;p5">
            <a:extLst>
              <a:ext uri="{FF2B5EF4-FFF2-40B4-BE49-F238E27FC236}">
                <a16:creationId xmlns:a16="http://schemas.microsoft.com/office/drawing/2014/main" id="{5827AFF6-2267-486F-9700-51B57F89D15A}"/>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378692" y="3428643"/>
            <a:ext cx="211137" cy="228600"/>
          </a:xfrm>
          <a:prstGeom prst="rect">
            <a:avLst/>
          </a:prstGeom>
          <a:noFill/>
          <a:ln>
            <a:noFill/>
          </a:ln>
        </p:spPr>
      </p:pic>
      <p:pic>
        <p:nvPicPr>
          <p:cNvPr id="110" name="Picture 149">
            <a:extLst>
              <a:ext uri="{FF2B5EF4-FFF2-40B4-BE49-F238E27FC236}">
                <a16:creationId xmlns:a16="http://schemas.microsoft.com/office/drawing/2014/main" id="{04229801-C32E-4D13-B175-D0B372340EBB}"/>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06650" y="3426551"/>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49">
            <a:extLst>
              <a:ext uri="{FF2B5EF4-FFF2-40B4-BE49-F238E27FC236}">
                <a16:creationId xmlns:a16="http://schemas.microsoft.com/office/drawing/2014/main" id="{2F2E76A7-7245-4A24-B773-7A0A737546E3}"/>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59957" y="3659094"/>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49">
            <a:extLst>
              <a:ext uri="{FF2B5EF4-FFF2-40B4-BE49-F238E27FC236}">
                <a16:creationId xmlns:a16="http://schemas.microsoft.com/office/drawing/2014/main" id="{9C901BE7-7353-4310-B4A0-F1AF7A766FFD}"/>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06650" y="3666238"/>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43">
            <a:extLst>
              <a:ext uri="{FF2B5EF4-FFF2-40B4-BE49-F238E27FC236}">
                <a16:creationId xmlns:a16="http://schemas.microsoft.com/office/drawing/2014/main" id="{C8D45FD4-1ACD-49D3-8F89-183B1F700B80}"/>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88863" y="3467728"/>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43">
            <a:extLst>
              <a:ext uri="{FF2B5EF4-FFF2-40B4-BE49-F238E27FC236}">
                <a16:creationId xmlns:a16="http://schemas.microsoft.com/office/drawing/2014/main" id="{DA8FC196-6F11-43D2-B671-373F8856E767}"/>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29165" y="3467728"/>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43">
            <a:extLst>
              <a:ext uri="{FF2B5EF4-FFF2-40B4-BE49-F238E27FC236}">
                <a16:creationId xmlns:a16="http://schemas.microsoft.com/office/drawing/2014/main" id="{5A293F93-6049-4788-999A-E761098D2D55}"/>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57402" y="3717046"/>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43">
            <a:extLst>
              <a:ext uri="{FF2B5EF4-FFF2-40B4-BE49-F238E27FC236}">
                <a16:creationId xmlns:a16="http://schemas.microsoft.com/office/drawing/2014/main" id="{6179AAE3-AF06-40CB-B363-3C706ED8329B}"/>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97704" y="3717046"/>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Google Shape;163;p5">
            <a:extLst>
              <a:ext uri="{FF2B5EF4-FFF2-40B4-BE49-F238E27FC236}">
                <a16:creationId xmlns:a16="http://schemas.microsoft.com/office/drawing/2014/main" id="{975787A7-E500-4086-9394-65975FB0AB12}"/>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180692" y="4056867"/>
            <a:ext cx="187652" cy="203173"/>
          </a:xfrm>
          <a:prstGeom prst="rect">
            <a:avLst/>
          </a:prstGeom>
          <a:noFill/>
          <a:ln>
            <a:noFill/>
          </a:ln>
        </p:spPr>
      </p:pic>
      <p:pic>
        <p:nvPicPr>
          <p:cNvPr id="132" name="Google Shape;163;p5">
            <a:extLst>
              <a:ext uri="{FF2B5EF4-FFF2-40B4-BE49-F238E27FC236}">
                <a16:creationId xmlns:a16="http://schemas.microsoft.com/office/drawing/2014/main" id="{BC093D0B-F772-446E-8965-145280B0D06C}"/>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409803" y="4056867"/>
            <a:ext cx="187652" cy="203173"/>
          </a:xfrm>
          <a:prstGeom prst="rect">
            <a:avLst/>
          </a:prstGeom>
          <a:noFill/>
          <a:ln>
            <a:noFill/>
          </a:ln>
        </p:spPr>
      </p:pic>
      <p:pic>
        <p:nvPicPr>
          <p:cNvPr id="133" name="Google Shape;163;p5">
            <a:extLst>
              <a:ext uri="{FF2B5EF4-FFF2-40B4-BE49-F238E27FC236}">
                <a16:creationId xmlns:a16="http://schemas.microsoft.com/office/drawing/2014/main" id="{8236C5B5-03C6-4FC0-83CC-59B40C9BE981}"/>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638914" y="4056867"/>
            <a:ext cx="187652" cy="203173"/>
          </a:xfrm>
          <a:prstGeom prst="rect">
            <a:avLst/>
          </a:prstGeom>
          <a:noFill/>
          <a:ln>
            <a:noFill/>
          </a:ln>
        </p:spPr>
      </p:pic>
      <p:pic>
        <p:nvPicPr>
          <p:cNvPr id="134" name="Google Shape;163;p5">
            <a:extLst>
              <a:ext uri="{FF2B5EF4-FFF2-40B4-BE49-F238E27FC236}">
                <a16:creationId xmlns:a16="http://schemas.microsoft.com/office/drawing/2014/main" id="{D88BA2C5-CC1C-493A-9C82-52FC368739C6}"/>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179024" y="4257395"/>
            <a:ext cx="187652" cy="203173"/>
          </a:xfrm>
          <a:prstGeom prst="rect">
            <a:avLst/>
          </a:prstGeom>
          <a:noFill/>
          <a:ln>
            <a:noFill/>
          </a:ln>
        </p:spPr>
      </p:pic>
      <p:pic>
        <p:nvPicPr>
          <p:cNvPr id="135" name="Google Shape;163;p5">
            <a:extLst>
              <a:ext uri="{FF2B5EF4-FFF2-40B4-BE49-F238E27FC236}">
                <a16:creationId xmlns:a16="http://schemas.microsoft.com/office/drawing/2014/main" id="{73B8F1F4-D5A2-40A4-A3D3-4AFDDD2030F1}"/>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407803" y="4257394"/>
            <a:ext cx="187652" cy="203173"/>
          </a:xfrm>
          <a:prstGeom prst="rect">
            <a:avLst/>
          </a:prstGeom>
          <a:noFill/>
          <a:ln>
            <a:noFill/>
          </a:ln>
        </p:spPr>
      </p:pic>
      <p:pic>
        <p:nvPicPr>
          <p:cNvPr id="136" name="Google Shape;163;p5">
            <a:extLst>
              <a:ext uri="{FF2B5EF4-FFF2-40B4-BE49-F238E27FC236}">
                <a16:creationId xmlns:a16="http://schemas.microsoft.com/office/drawing/2014/main" id="{B0A3173E-A1CA-40BB-8B44-850C8DCFE79B}"/>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636581" y="4257393"/>
            <a:ext cx="187652" cy="203173"/>
          </a:xfrm>
          <a:prstGeom prst="rect">
            <a:avLst/>
          </a:prstGeom>
          <a:noFill/>
          <a:ln>
            <a:noFill/>
          </a:ln>
        </p:spPr>
      </p:pic>
      <p:pic>
        <p:nvPicPr>
          <p:cNvPr id="137" name="Google Shape;163;p5">
            <a:extLst>
              <a:ext uri="{FF2B5EF4-FFF2-40B4-BE49-F238E27FC236}">
                <a16:creationId xmlns:a16="http://schemas.microsoft.com/office/drawing/2014/main" id="{8BF21F98-0FEB-437C-AD78-0B20250D4FA7}"/>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178134" y="4453389"/>
            <a:ext cx="187652" cy="203173"/>
          </a:xfrm>
          <a:prstGeom prst="rect">
            <a:avLst/>
          </a:prstGeom>
          <a:noFill/>
          <a:ln>
            <a:noFill/>
          </a:ln>
        </p:spPr>
      </p:pic>
      <p:pic>
        <p:nvPicPr>
          <p:cNvPr id="138" name="Google Shape;163;p5">
            <a:extLst>
              <a:ext uri="{FF2B5EF4-FFF2-40B4-BE49-F238E27FC236}">
                <a16:creationId xmlns:a16="http://schemas.microsoft.com/office/drawing/2014/main" id="{4B6FEA73-B1BE-4893-BE80-7E400A723ED9}"/>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407245" y="4453389"/>
            <a:ext cx="187652" cy="203173"/>
          </a:xfrm>
          <a:prstGeom prst="rect">
            <a:avLst/>
          </a:prstGeom>
          <a:noFill/>
          <a:ln>
            <a:noFill/>
          </a:ln>
        </p:spPr>
      </p:pic>
      <p:pic>
        <p:nvPicPr>
          <p:cNvPr id="139" name="Google Shape;163;p5">
            <a:extLst>
              <a:ext uri="{FF2B5EF4-FFF2-40B4-BE49-F238E27FC236}">
                <a16:creationId xmlns:a16="http://schemas.microsoft.com/office/drawing/2014/main" id="{14AF3EF5-EB02-420C-AC2E-200B371D7354}"/>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636356" y="4453389"/>
            <a:ext cx="187652" cy="203173"/>
          </a:xfrm>
          <a:prstGeom prst="rect">
            <a:avLst/>
          </a:prstGeom>
          <a:noFill/>
          <a:ln>
            <a:noFill/>
          </a:ln>
        </p:spPr>
      </p:pic>
      <p:pic>
        <p:nvPicPr>
          <p:cNvPr id="140" name="Picture 143">
            <a:extLst>
              <a:ext uri="{FF2B5EF4-FFF2-40B4-BE49-F238E27FC236}">
                <a16:creationId xmlns:a16="http://schemas.microsoft.com/office/drawing/2014/main" id="{BB735C50-36AE-47FD-A35F-122067E25B16}"/>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55361" y="4046607"/>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43">
            <a:extLst>
              <a:ext uri="{FF2B5EF4-FFF2-40B4-BE49-F238E27FC236}">
                <a16:creationId xmlns:a16="http://schemas.microsoft.com/office/drawing/2014/main" id="{B043ED11-F610-48CB-8175-4610EE2E794A}"/>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55361" y="4262059"/>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43">
            <a:extLst>
              <a:ext uri="{FF2B5EF4-FFF2-40B4-BE49-F238E27FC236}">
                <a16:creationId xmlns:a16="http://schemas.microsoft.com/office/drawing/2014/main" id="{E2891E33-0E79-4006-A97B-5167C5D81A21}"/>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55361" y="445904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143">
            <a:extLst>
              <a:ext uri="{FF2B5EF4-FFF2-40B4-BE49-F238E27FC236}">
                <a16:creationId xmlns:a16="http://schemas.microsoft.com/office/drawing/2014/main" id="{97AF9548-FA3A-4C08-9B72-7229C9CB1F3F}"/>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77611" y="4046607"/>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43">
            <a:extLst>
              <a:ext uri="{FF2B5EF4-FFF2-40B4-BE49-F238E27FC236}">
                <a16:creationId xmlns:a16="http://schemas.microsoft.com/office/drawing/2014/main" id="{0E0D7FE6-88C1-410F-AA44-09C12053C64B}"/>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77611" y="4262059"/>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43">
            <a:extLst>
              <a:ext uri="{FF2B5EF4-FFF2-40B4-BE49-F238E27FC236}">
                <a16:creationId xmlns:a16="http://schemas.microsoft.com/office/drawing/2014/main" id="{004C9F9B-E35D-46BA-BE47-13FD387DAB40}"/>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09033" y="4057784"/>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45">
            <a:extLst>
              <a:ext uri="{FF2B5EF4-FFF2-40B4-BE49-F238E27FC236}">
                <a16:creationId xmlns:a16="http://schemas.microsoft.com/office/drawing/2014/main" id="{DD38197F-16D1-4CD3-9E16-2370803C7DE3}"/>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09033" y="4273236"/>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49">
            <a:extLst>
              <a:ext uri="{FF2B5EF4-FFF2-40B4-BE49-F238E27FC236}">
                <a16:creationId xmlns:a16="http://schemas.microsoft.com/office/drawing/2014/main" id="{7ADB79C2-F6C4-46CF-BEFB-37DED0EF3B41}"/>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48515" y="4048648"/>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149">
            <a:extLst>
              <a:ext uri="{FF2B5EF4-FFF2-40B4-BE49-F238E27FC236}">
                <a16:creationId xmlns:a16="http://schemas.microsoft.com/office/drawing/2014/main" id="{FE8FCEE6-A04D-490D-A6E0-D13F52D756F9}"/>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95208" y="4055792"/>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49">
            <a:extLst>
              <a:ext uri="{FF2B5EF4-FFF2-40B4-BE49-F238E27FC236}">
                <a16:creationId xmlns:a16="http://schemas.microsoft.com/office/drawing/2014/main" id="{573C846A-812C-4BEF-AF1B-16A0F3DEE69C}"/>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48515" y="4251632"/>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149">
            <a:extLst>
              <a:ext uri="{FF2B5EF4-FFF2-40B4-BE49-F238E27FC236}">
                <a16:creationId xmlns:a16="http://schemas.microsoft.com/office/drawing/2014/main" id="{68C63EB7-BFFB-4F79-9252-38FD06D65281}"/>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95208" y="4258776"/>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149">
            <a:extLst>
              <a:ext uri="{FF2B5EF4-FFF2-40B4-BE49-F238E27FC236}">
                <a16:creationId xmlns:a16="http://schemas.microsoft.com/office/drawing/2014/main" id="{7363FDAF-F1DF-4B6C-B759-4C52544D6625}"/>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48515" y="4453724"/>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153">
            <a:extLst>
              <a:ext uri="{FF2B5EF4-FFF2-40B4-BE49-F238E27FC236}">
                <a16:creationId xmlns:a16="http://schemas.microsoft.com/office/drawing/2014/main" id="{98C48A06-BDD6-44E8-9E90-2608EC0A290C}"/>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95208" y="4460868"/>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43">
            <a:extLst>
              <a:ext uri="{FF2B5EF4-FFF2-40B4-BE49-F238E27FC236}">
                <a16:creationId xmlns:a16="http://schemas.microsoft.com/office/drawing/2014/main" id="{C3E1B016-3DDD-4A03-84CE-3A00A107F324}"/>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55361" y="472630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43">
            <a:extLst>
              <a:ext uri="{FF2B5EF4-FFF2-40B4-BE49-F238E27FC236}">
                <a16:creationId xmlns:a16="http://schemas.microsoft.com/office/drawing/2014/main" id="{651D1C8B-009A-4D1E-819C-28F68AA6326E}"/>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77611" y="472630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70FEBE18-44E6-488B-B455-DE7B64A235DF}"/>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48514" y="5416231"/>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Google Shape;163;p5">
            <a:extLst>
              <a:ext uri="{FF2B5EF4-FFF2-40B4-BE49-F238E27FC236}">
                <a16:creationId xmlns:a16="http://schemas.microsoft.com/office/drawing/2014/main" id="{131CFFC5-8329-4AFC-B2C8-B8029BAD4AF5}"/>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152983" y="5424685"/>
            <a:ext cx="187652" cy="203173"/>
          </a:xfrm>
          <a:prstGeom prst="rect">
            <a:avLst/>
          </a:prstGeom>
          <a:noFill/>
          <a:ln>
            <a:noFill/>
          </a:ln>
        </p:spPr>
      </p:pic>
      <p:pic>
        <p:nvPicPr>
          <p:cNvPr id="63" name="Picture 62">
            <a:extLst>
              <a:ext uri="{FF2B5EF4-FFF2-40B4-BE49-F238E27FC236}">
                <a16:creationId xmlns:a16="http://schemas.microsoft.com/office/drawing/2014/main" id="{ABCBE222-651E-4170-B3A4-E60FDD4E8C5B}"/>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48513" y="4746955"/>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55">
            <a:extLst>
              <a:ext uri="{FF2B5EF4-FFF2-40B4-BE49-F238E27FC236}">
                <a16:creationId xmlns:a16="http://schemas.microsoft.com/office/drawing/2014/main" id="{7C4920DE-4121-495B-BB72-991F5FED804C}"/>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08744" y="5469234"/>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Google Shape;163;p5">
            <a:extLst>
              <a:ext uri="{FF2B5EF4-FFF2-40B4-BE49-F238E27FC236}">
                <a16:creationId xmlns:a16="http://schemas.microsoft.com/office/drawing/2014/main" id="{0DDE5803-25E0-4025-AF1E-3724A2C6C557}"/>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630937" y="4735611"/>
            <a:ext cx="211137" cy="228600"/>
          </a:xfrm>
          <a:prstGeom prst="rect">
            <a:avLst/>
          </a:prstGeom>
          <a:noFill/>
          <a:ln>
            <a:noFill/>
          </a:ln>
        </p:spPr>
      </p:pic>
      <p:pic>
        <p:nvPicPr>
          <p:cNvPr id="67" name="Google Shape;163;p5">
            <a:extLst>
              <a:ext uri="{FF2B5EF4-FFF2-40B4-BE49-F238E27FC236}">
                <a16:creationId xmlns:a16="http://schemas.microsoft.com/office/drawing/2014/main" id="{1A057426-A897-4A34-AD2E-EC80E2F28A14}"/>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373292" y="4723783"/>
            <a:ext cx="211137" cy="228600"/>
          </a:xfrm>
          <a:prstGeom prst="rect">
            <a:avLst/>
          </a:prstGeom>
          <a:noFill/>
          <a:ln>
            <a:noFill/>
          </a:ln>
        </p:spPr>
      </p:pic>
      <p:grpSp>
        <p:nvGrpSpPr>
          <p:cNvPr id="13" name="Group 12">
            <a:extLst>
              <a:ext uri="{FF2B5EF4-FFF2-40B4-BE49-F238E27FC236}">
                <a16:creationId xmlns:a16="http://schemas.microsoft.com/office/drawing/2014/main" id="{9E3B8F0F-C74E-49AD-97D4-69D1D0F15935}"/>
              </a:ext>
            </a:extLst>
          </p:cNvPr>
          <p:cNvGrpSpPr/>
          <p:nvPr/>
        </p:nvGrpSpPr>
        <p:grpSpPr>
          <a:xfrm>
            <a:off x="2132722" y="3393490"/>
            <a:ext cx="691287" cy="1279005"/>
            <a:chOff x="2629872" y="3429000"/>
            <a:chExt cx="691287" cy="1279005"/>
          </a:xfrm>
        </p:grpSpPr>
        <p:cxnSp>
          <p:nvCxnSpPr>
            <p:cNvPr id="68" name="Straight Connector 67">
              <a:extLst>
                <a:ext uri="{FF2B5EF4-FFF2-40B4-BE49-F238E27FC236}">
                  <a16:creationId xmlns:a16="http://schemas.microsoft.com/office/drawing/2014/main" id="{76142E77-D85A-45A5-9D6F-44F860BF9EB4}"/>
                </a:ext>
              </a:extLst>
            </p:cNvPr>
            <p:cNvCxnSpPr>
              <a:cxnSpLocks/>
            </p:cNvCxnSpPr>
            <p:nvPr/>
          </p:nvCxnSpPr>
          <p:spPr>
            <a:xfrm>
              <a:off x="2644734" y="3429000"/>
              <a:ext cx="0" cy="1263072"/>
            </a:xfrm>
            <a:prstGeom prst="line">
              <a:avLst/>
            </a:prstGeom>
            <a:ln w="38100">
              <a:solidFill>
                <a:srgbClr val="4DB1E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63AED53-4790-4DEF-8DFF-B53B505E3B3D}"/>
                </a:ext>
              </a:extLst>
            </p:cNvPr>
            <p:cNvCxnSpPr/>
            <p:nvPr/>
          </p:nvCxnSpPr>
          <p:spPr>
            <a:xfrm>
              <a:off x="2629872" y="3429000"/>
              <a:ext cx="240570" cy="0"/>
            </a:xfrm>
            <a:prstGeom prst="line">
              <a:avLst/>
            </a:prstGeom>
            <a:ln w="28575">
              <a:solidFill>
                <a:srgbClr val="4DB1E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963155E-A481-4D01-98F5-75039F7C6E3D}"/>
                </a:ext>
              </a:extLst>
            </p:cNvPr>
            <p:cNvCxnSpPr>
              <a:cxnSpLocks/>
            </p:cNvCxnSpPr>
            <p:nvPr/>
          </p:nvCxnSpPr>
          <p:spPr>
            <a:xfrm>
              <a:off x="2855871" y="3429000"/>
              <a:ext cx="0" cy="662303"/>
            </a:xfrm>
            <a:prstGeom prst="line">
              <a:avLst/>
            </a:prstGeom>
            <a:ln w="38100">
              <a:solidFill>
                <a:srgbClr val="4DB1E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A2134BD-8E9C-41D3-A608-5745C796813D}"/>
                </a:ext>
              </a:extLst>
            </p:cNvPr>
            <p:cNvCxnSpPr>
              <a:cxnSpLocks/>
            </p:cNvCxnSpPr>
            <p:nvPr/>
          </p:nvCxnSpPr>
          <p:spPr>
            <a:xfrm>
              <a:off x="2841009" y="4082117"/>
              <a:ext cx="480150" cy="0"/>
            </a:xfrm>
            <a:prstGeom prst="line">
              <a:avLst/>
            </a:prstGeom>
            <a:ln w="28575">
              <a:solidFill>
                <a:srgbClr val="4DB1E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90C2024-669B-4F1F-B9EB-21B634A08ABA}"/>
                </a:ext>
              </a:extLst>
            </p:cNvPr>
            <p:cNvCxnSpPr>
              <a:cxnSpLocks/>
            </p:cNvCxnSpPr>
            <p:nvPr/>
          </p:nvCxnSpPr>
          <p:spPr>
            <a:xfrm>
              <a:off x="3321159" y="4082117"/>
              <a:ext cx="0" cy="625888"/>
            </a:xfrm>
            <a:prstGeom prst="line">
              <a:avLst/>
            </a:prstGeom>
            <a:ln w="38100">
              <a:solidFill>
                <a:srgbClr val="4DB1E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D0D0FD4-1893-437C-B1DF-FC08F1B90349}"/>
                </a:ext>
              </a:extLst>
            </p:cNvPr>
            <p:cNvCxnSpPr>
              <a:cxnSpLocks/>
            </p:cNvCxnSpPr>
            <p:nvPr/>
          </p:nvCxnSpPr>
          <p:spPr>
            <a:xfrm>
              <a:off x="2629872" y="4692072"/>
              <a:ext cx="691287" cy="0"/>
            </a:xfrm>
            <a:prstGeom prst="line">
              <a:avLst/>
            </a:prstGeom>
            <a:ln w="28575">
              <a:solidFill>
                <a:srgbClr val="4DB1E4"/>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242A825E-EA50-45AF-A208-05E8452D0D8C}"/>
              </a:ext>
            </a:extLst>
          </p:cNvPr>
          <p:cNvSpPr/>
          <p:nvPr/>
        </p:nvSpPr>
        <p:spPr>
          <a:xfrm>
            <a:off x="4869466" y="2956076"/>
            <a:ext cx="2262158" cy="584775"/>
          </a:xfrm>
          <a:prstGeom prst="rect">
            <a:avLst/>
          </a:prstGeom>
        </p:spPr>
        <p:txBody>
          <a:bodyPr wrap="none">
            <a:spAutoFit/>
          </a:bodyPr>
          <a:lstStyle/>
          <a:p>
            <a:r>
              <a:rPr lang="en-GB" sz="3200" dirty="0"/>
              <a:t>1245+2967=</a:t>
            </a:r>
          </a:p>
        </p:txBody>
      </p:sp>
      <p:sp>
        <p:nvSpPr>
          <p:cNvPr id="6" name="TextBox 5">
            <a:extLst>
              <a:ext uri="{FF2B5EF4-FFF2-40B4-BE49-F238E27FC236}">
                <a16:creationId xmlns:a16="http://schemas.microsoft.com/office/drawing/2014/main" id="{A1018492-9DED-4908-AEA3-1541B1B7EF95}"/>
              </a:ext>
            </a:extLst>
          </p:cNvPr>
          <p:cNvSpPr txBox="1"/>
          <p:nvPr/>
        </p:nvSpPr>
        <p:spPr>
          <a:xfrm>
            <a:off x="649406" y="1668723"/>
            <a:ext cx="10893187" cy="646331"/>
          </a:xfrm>
          <a:prstGeom prst="rect">
            <a:avLst/>
          </a:prstGeom>
          <a:noFill/>
        </p:spPr>
        <p:txBody>
          <a:bodyPr wrap="square" rtlCol="0">
            <a:spAutoFit/>
          </a:bodyPr>
          <a:lstStyle/>
          <a:p>
            <a:r>
              <a:rPr lang="en-GB" dirty="0"/>
              <a:t>In the hundreds column, there are 11 hundreds altogether plus the 100 hundred we carried over. This is 1200. We need to regroup 10 hundreds into 1 thousand and carry it over. </a:t>
            </a:r>
          </a:p>
        </p:txBody>
      </p:sp>
    </p:spTree>
    <p:extLst>
      <p:ext uri="{BB962C8B-B14F-4D97-AF65-F5344CB8AC3E}">
        <p14:creationId xmlns:p14="http://schemas.microsoft.com/office/powerpoint/2010/main" val="379213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6" presetClass="emph" presetSubtype="0" repeatCount="3000" fill="hold" nodeType="withEffect">
                                  <p:stCondLst>
                                    <p:cond delay="0"/>
                                  </p:stCondLst>
                                  <p:childTnLst>
                                    <p:animEffect transition="out" filter="fade">
                                      <p:cBhvr>
                                        <p:cTn id="9" dur="500" tmFilter="0, 0; .2, .5; .8, .5; 1, 0"/>
                                        <p:tgtEl>
                                          <p:spTgt spid="109"/>
                                        </p:tgtEl>
                                      </p:cBhvr>
                                    </p:animEffect>
                                    <p:animScale>
                                      <p:cBhvr>
                                        <p:cTn id="10" dur="250" autoRev="1" fill="hold"/>
                                        <p:tgtEl>
                                          <p:spTgt spid="10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repeatCount="3000" fill="hold" nodeType="clickEffect">
                                  <p:stCondLst>
                                    <p:cond delay="0"/>
                                  </p:stCondLst>
                                  <p:childTnLst>
                                    <p:animEffect transition="out" filter="fade">
                                      <p:cBhvr>
                                        <p:cTn id="14" dur="500" tmFilter="0, 0; .2, .5; .8, .5; 1, 0"/>
                                        <p:tgtEl>
                                          <p:spTgt spid="132"/>
                                        </p:tgtEl>
                                      </p:cBhvr>
                                    </p:animEffect>
                                    <p:animScale>
                                      <p:cBhvr>
                                        <p:cTn id="15" dur="250" autoRev="1" fill="hold"/>
                                        <p:tgtEl>
                                          <p:spTgt spid="132"/>
                                        </p:tgtEl>
                                      </p:cBhvr>
                                      <p:by x="105000" y="105000"/>
                                    </p:animScale>
                                  </p:childTnLst>
                                </p:cTn>
                              </p:par>
                              <p:par>
                                <p:cTn id="16" presetID="26" presetClass="emph" presetSubtype="0" repeatCount="3000" fill="hold" nodeType="withEffect">
                                  <p:stCondLst>
                                    <p:cond delay="0"/>
                                  </p:stCondLst>
                                  <p:childTnLst>
                                    <p:animEffect transition="out" filter="fade">
                                      <p:cBhvr>
                                        <p:cTn id="17" dur="500" tmFilter="0, 0; .2, .5; .8, .5; 1, 0"/>
                                        <p:tgtEl>
                                          <p:spTgt spid="131"/>
                                        </p:tgtEl>
                                      </p:cBhvr>
                                    </p:animEffect>
                                    <p:animScale>
                                      <p:cBhvr>
                                        <p:cTn id="18" dur="250" autoRev="1" fill="hold"/>
                                        <p:tgtEl>
                                          <p:spTgt spid="131"/>
                                        </p:tgtEl>
                                      </p:cBhvr>
                                      <p:by x="105000" y="105000"/>
                                    </p:animScale>
                                  </p:childTnLst>
                                </p:cTn>
                              </p:par>
                              <p:par>
                                <p:cTn id="19" presetID="26" presetClass="emph" presetSubtype="0" repeatCount="3000" fill="hold" nodeType="withEffect">
                                  <p:stCondLst>
                                    <p:cond delay="0"/>
                                  </p:stCondLst>
                                  <p:childTnLst>
                                    <p:animEffect transition="out" filter="fade">
                                      <p:cBhvr>
                                        <p:cTn id="20" dur="500" tmFilter="0, 0; .2, .5; .8, .5; 1, 0"/>
                                        <p:tgtEl>
                                          <p:spTgt spid="133"/>
                                        </p:tgtEl>
                                      </p:cBhvr>
                                    </p:animEffect>
                                    <p:animScale>
                                      <p:cBhvr>
                                        <p:cTn id="21" dur="250" autoRev="1" fill="hold"/>
                                        <p:tgtEl>
                                          <p:spTgt spid="133"/>
                                        </p:tgtEl>
                                      </p:cBhvr>
                                      <p:by x="105000" y="105000"/>
                                    </p:animScale>
                                  </p:childTnLst>
                                </p:cTn>
                              </p:par>
                              <p:par>
                                <p:cTn id="22" presetID="26" presetClass="emph" presetSubtype="0" repeatCount="3000" fill="hold" nodeType="withEffect">
                                  <p:stCondLst>
                                    <p:cond delay="0"/>
                                  </p:stCondLst>
                                  <p:childTnLst>
                                    <p:animEffect transition="out" filter="fade">
                                      <p:cBhvr>
                                        <p:cTn id="23" dur="500" tmFilter="0, 0; .2, .5; .8, .5; 1, 0"/>
                                        <p:tgtEl>
                                          <p:spTgt spid="134"/>
                                        </p:tgtEl>
                                      </p:cBhvr>
                                    </p:animEffect>
                                    <p:animScale>
                                      <p:cBhvr>
                                        <p:cTn id="24" dur="250" autoRev="1" fill="hold"/>
                                        <p:tgtEl>
                                          <p:spTgt spid="134"/>
                                        </p:tgtEl>
                                      </p:cBhvr>
                                      <p:by x="105000" y="105000"/>
                                    </p:animScale>
                                  </p:childTnLst>
                                </p:cTn>
                              </p:par>
                              <p:par>
                                <p:cTn id="25" presetID="26" presetClass="emph" presetSubtype="0" repeatCount="3000" fill="hold" nodeType="withEffect">
                                  <p:stCondLst>
                                    <p:cond delay="0"/>
                                  </p:stCondLst>
                                  <p:childTnLst>
                                    <p:animEffect transition="out" filter="fade">
                                      <p:cBhvr>
                                        <p:cTn id="26" dur="500" tmFilter="0, 0; .2, .5; .8, .5; 1, 0"/>
                                        <p:tgtEl>
                                          <p:spTgt spid="135"/>
                                        </p:tgtEl>
                                      </p:cBhvr>
                                    </p:animEffect>
                                    <p:animScale>
                                      <p:cBhvr>
                                        <p:cTn id="27" dur="250" autoRev="1" fill="hold"/>
                                        <p:tgtEl>
                                          <p:spTgt spid="135"/>
                                        </p:tgtEl>
                                      </p:cBhvr>
                                      <p:by x="105000" y="105000"/>
                                    </p:animScale>
                                  </p:childTnLst>
                                </p:cTn>
                              </p:par>
                              <p:par>
                                <p:cTn id="28" presetID="26" presetClass="emph" presetSubtype="0" repeatCount="3000" fill="hold" nodeType="withEffect">
                                  <p:stCondLst>
                                    <p:cond delay="0"/>
                                  </p:stCondLst>
                                  <p:childTnLst>
                                    <p:animEffect transition="out" filter="fade">
                                      <p:cBhvr>
                                        <p:cTn id="29" dur="500" tmFilter="0, 0; .2, .5; .8, .5; 1, 0"/>
                                        <p:tgtEl>
                                          <p:spTgt spid="136"/>
                                        </p:tgtEl>
                                      </p:cBhvr>
                                    </p:animEffect>
                                    <p:animScale>
                                      <p:cBhvr>
                                        <p:cTn id="30" dur="250" autoRev="1" fill="hold"/>
                                        <p:tgtEl>
                                          <p:spTgt spid="136"/>
                                        </p:tgtEl>
                                      </p:cBhvr>
                                      <p:by x="105000" y="105000"/>
                                    </p:animScale>
                                  </p:childTnLst>
                                </p:cTn>
                              </p:par>
                              <p:par>
                                <p:cTn id="31" presetID="26" presetClass="emph" presetSubtype="0" repeatCount="3000" fill="hold" nodeType="withEffect">
                                  <p:stCondLst>
                                    <p:cond delay="0"/>
                                  </p:stCondLst>
                                  <p:childTnLst>
                                    <p:animEffect transition="out" filter="fade">
                                      <p:cBhvr>
                                        <p:cTn id="32" dur="500" tmFilter="0, 0; .2, .5; .8, .5; 1, 0"/>
                                        <p:tgtEl>
                                          <p:spTgt spid="137"/>
                                        </p:tgtEl>
                                      </p:cBhvr>
                                    </p:animEffect>
                                    <p:animScale>
                                      <p:cBhvr>
                                        <p:cTn id="33" dur="250" autoRev="1" fill="hold"/>
                                        <p:tgtEl>
                                          <p:spTgt spid="137"/>
                                        </p:tgtEl>
                                      </p:cBhvr>
                                      <p:by x="105000" y="105000"/>
                                    </p:animScale>
                                  </p:childTnLst>
                                </p:cTn>
                              </p:par>
                              <p:par>
                                <p:cTn id="34" presetID="26" presetClass="emph" presetSubtype="0" repeatCount="3000" fill="hold" nodeType="withEffect">
                                  <p:stCondLst>
                                    <p:cond delay="0"/>
                                  </p:stCondLst>
                                  <p:childTnLst>
                                    <p:animEffect transition="out" filter="fade">
                                      <p:cBhvr>
                                        <p:cTn id="35" dur="500" tmFilter="0, 0; .2, .5; .8, .5; 1, 0"/>
                                        <p:tgtEl>
                                          <p:spTgt spid="138"/>
                                        </p:tgtEl>
                                      </p:cBhvr>
                                    </p:animEffect>
                                    <p:animScale>
                                      <p:cBhvr>
                                        <p:cTn id="36" dur="250" autoRev="1" fill="hold"/>
                                        <p:tgtEl>
                                          <p:spTgt spid="138"/>
                                        </p:tgtEl>
                                      </p:cBhvr>
                                      <p:by x="105000" y="105000"/>
                                    </p:animScale>
                                  </p:childTnLst>
                                </p:cTn>
                              </p:par>
                              <p:par>
                                <p:cTn id="37" presetID="26" presetClass="emph" presetSubtype="0" repeatCount="3000" fill="hold" nodeType="withEffect">
                                  <p:stCondLst>
                                    <p:cond delay="0"/>
                                  </p:stCondLst>
                                  <p:childTnLst>
                                    <p:animEffect transition="out" filter="fade">
                                      <p:cBhvr>
                                        <p:cTn id="38" dur="500" tmFilter="0, 0; .2, .5; .8, .5; 1, 0"/>
                                        <p:tgtEl>
                                          <p:spTgt spid="139"/>
                                        </p:tgtEl>
                                      </p:cBhvr>
                                    </p:animEffect>
                                    <p:animScale>
                                      <p:cBhvr>
                                        <p:cTn id="39" dur="250" autoRev="1" fill="hold"/>
                                        <p:tgtEl>
                                          <p:spTgt spid="139"/>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6" presetClass="emph" presetSubtype="0" repeatCount="3000" fill="hold" nodeType="clickEffect">
                                  <p:stCondLst>
                                    <p:cond delay="0"/>
                                  </p:stCondLst>
                                  <p:childTnLst>
                                    <p:animEffect transition="out" filter="fade">
                                      <p:cBhvr>
                                        <p:cTn id="43" dur="500" tmFilter="0, 0; .2, .5; .8, .5; 1, 0"/>
                                        <p:tgtEl>
                                          <p:spTgt spid="62"/>
                                        </p:tgtEl>
                                      </p:cBhvr>
                                    </p:animEffect>
                                    <p:animScale>
                                      <p:cBhvr>
                                        <p:cTn id="44" dur="250" autoRev="1" fill="hold"/>
                                        <p:tgtEl>
                                          <p:spTgt spid="62"/>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heel(1)">
                                      <p:cBhvr>
                                        <p:cTn id="49" dur="2000"/>
                                        <p:tgtEl>
                                          <p:spTgt spid="13"/>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par>
                          <p:cTn id="54" fill="hold">
                            <p:stCondLst>
                              <p:cond delay="2500"/>
                            </p:stCondLst>
                            <p:childTnLst>
                              <p:par>
                                <p:cTn id="55" presetID="42" presetClass="path" presetSubtype="0" accel="50000" decel="50000" fill="hold" nodeType="afterEffect">
                                  <p:stCondLst>
                                    <p:cond delay="0"/>
                                  </p:stCondLst>
                                  <p:childTnLst>
                                    <p:animMotion origin="layout" path="M -1.94444E-6 -1.11111E-6 L -0.08437 0.09931 " pathEditMode="relative" rAng="0" ptsTypes="AA">
                                      <p:cBhvr>
                                        <p:cTn id="56" dur="2000" fill="hold"/>
                                        <p:tgtEl>
                                          <p:spTgt spid="64"/>
                                        </p:tgtEl>
                                        <p:attrNameLst>
                                          <p:attrName>ppt_x</p:attrName>
                                          <p:attrName>ppt_y</p:attrName>
                                        </p:attrNameLst>
                                      </p:cBhvr>
                                      <p:rCtr x="-4219" y="4954"/>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1F3E6F7-0AE8-4036-925B-04BC47432D50}"/>
              </a:ext>
            </a:extLst>
          </p:cNvPr>
          <p:cNvSpPr/>
          <p:nvPr/>
        </p:nvSpPr>
        <p:spPr>
          <a:xfrm>
            <a:off x="664031" y="737180"/>
            <a:ext cx="4319954" cy="615553"/>
          </a:xfrm>
          <a:prstGeom prst="rect">
            <a:avLst/>
          </a:prstGeom>
        </p:spPr>
        <p:txBody>
          <a:bodyPr wrap="square" lIns="0" tIns="0" rIns="0" bIns="0">
            <a:spAutoFit/>
          </a:bodyPr>
          <a:lstStyle/>
          <a:p>
            <a:pPr algn="ctr">
              <a:defRPr/>
            </a:pPr>
            <a:r>
              <a:rPr lang="en-GB" altLang="en-US" sz="4000" u="sng" dirty="0"/>
              <a:t>Column Addition</a:t>
            </a:r>
            <a:endParaRPr lang="en-GB" sz="4000" u="sng" dirty="0"/>
          </a:p>
        </p:txBody>
      </p:sp>
      <p:grpSp>
        <p:nvGrpSpPr>
          <p:cNvPr id="47" name="ICONS" hidden="1">
            <a:extLst>
              <a:ext uri="{FF2B5EF4-FFF2-40B4-BE49-F238E27FC236}">
                <a16:creationId xmlns:a16="http://schemas.microsoft.com/office/drawing/2014/main" id="{B4C0763F-80DB-4579-B8C6-15E03BA13806}"/>
              </a:ext>
            </a:extLst>
          </p:cNvPr>
          <p:cNvGrpSpPr>
            <a:grpSpLocks/>
          </p:cNvGrpSpPr>
          <p:nvPr/>
        </p:nvGrpSpPr>
        <p:grpSpPr bwMode="auto">
          <a:xfrm>
            <a:off x="9004300" y="620714"/>
            <a:ext cx="1238250" cy="865187"/>
            <a:chOff x="7480751" y="621486"/>
            <a:chExt cx="1238498" cy="864000"/>
          </a:xfrm>
        </p:grpSpPr>
        <p:pic>
          <p:nvPicPr>
            <p:cNvPr id="48" name="Assessment" hidden="1">
              <a:extLst>
                <a:ext uri="{FF2B5EF4-FFF2-40B4-BE49-F238E27FC236}">
                  <a16:creationId xmlns:a16="http://schemas.microsoft.com/office/drawing/2014/main" id="{D9E856E1-5171-40EE-83A3-36DBF47142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Mental and Oral Starter" hidden="1">
              <a:extLst>
                <a:ext uri="{FF2B5EF4-FFF2-40B4-BE49-F238E27FC236}">
                  <a16:creationId xmlns:a16="http://schemas.microsoft.com/office/drawing/2014/main" id="{BAE5A071-51E2-4BD9-8A8C-ACA3798B675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oup Work" hidden="1">
              <a:extLst>
                <a:ext uri="{FF2B5EF4-FFF2-40B4-BE49-F238E27FC236}">
                  <a16:creationId xmlns:a16="http://schemas.microsoft.com/office/drawing/2014/main" id="{483A28B1-0183-4E30-AFD8-D7E245BCD5B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Talking Partners" hidden="1">
              <a:extLst>
                <a:ext uri="{FF2B5EF4-FFF2-40B4-BE49-F238E27FC236}">
                  <a16:creationId xmlns:a16="http://schemas.microsoft.com/office/drawing/2014/main" id="{04FE3061-3549-4044-B6FE-465DBF049F8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airs" hidden="1">
              <a:extLst>
                <a:ext uri="{FF2B5EF4-FFF2-40B4-BE49-F238E27FC236}">
                  <a16:creationId xmlns:a16="http://schemas.microsoft.com/office/drawing/2014/main" id="{DBF75200-7EBE-4700-A461-BC24603DEC2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ndividual Work" hidden="1">
              <a:extLst>
                <a:ext uri="{FF2B5EF4-FFF2-40B4-BE49-F238E27FC236}">
                  <a16:creationId xmlns:a16="http://schemas.microsoft.com/office/drawing/2014/main" id="{E0172E61-3F91-4C6E-9817-533D987CB4D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Whole Class">
              <a:extLst>
                <a:ext uri="{FF2B5EF4-FFF2-40B4-BE49-F238E27FC236}">
                  <a16:creationId xmlns:a16="http://schemas.microsoft.com/office/drawing/2014/main" id="{86D592F6-8C25-4EB1-A492-F6E06BC76CB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80751" y="621486"/>
              <a:ext cx="123849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0" name="Table 15">
            <a:extLst>
              <a:ext uri="{FF2B5EF4-FFF2-40B4-BE49-F238E27FC236}">
                <a16:creationId xmlns:a16="http://schemas.microsoft.com/office/drawing/2014/main" id="{E92BEF6E-5CDD-4B9F-9028-6C50D54E407A}"/>
              </a:ext>
            </a:extLst>
          </p:cNvPr>
          <p:cNvGraphicFramePr>
            <a:graphicFrameLocks noGrp="1"/>
          </p:cNvGraphicFramePr>
          <p:nvPr/>
        </p:nvGraphicFramePr>
        <p:xfrm>
          <a:off x="502013" y="2738940"/>
          <a:ext cx="3997325" cy="3267075"/>
        </p:xfrm>
        <a:graphic>
          <a:graphicData uri="http://schemas.openxmlformats.org/drawingml/2006/table">
            <a:tbl>
              <a:tblPr>
                <a:tableStyleId>{5C22544A-7EE6-4342-B048-85BDC9FD1C3A}</a:tableStyleId>
              </a:tblPr>
              <a:tblGrid>
                <a:gridCol w="799465">
                  <a:extLst>
                    <a:ext uri="{9D8B030D-6E8A-4147-A177-3AD203B41FA5}">
                      <a16:colId xmlns:a16="http://schemas.microsoft.com/office/drawing/2014/main" val="20000"/>
                    </a:ext>
                  </a:extLst>
                </a:gridCol>
                <a:gridCol w="799465">
                  <a:extLst>
                    <a:ext uri="{9D8B030D-6E8A-4147-A177-3AD203B41FA5}">
                      <a16:colId xmlns:a16="http://schemas.microsoft.com/office/drawing/2014/main" val="20001"/>
                    </a:ext>
                  </a:extLst>
                </a:gridCol>
                <a:gridCol w="799465">
                  <a:extLst>
                    <a:ext uri="{9D8B030D-6E8A-4147-A177-3AD203B41FA5}">
                      <a16:colId xmlns:a16="http://schemas.microsoft.com/office/drawing/2014/main" val="20002"/>
                    </a:ext>
                  </a:extLst>
                </a:gridCol>
                <a:gridCol w="799465">
                  <a:extLst>
                    <a:ext uri="{9D8B030D-6E8A-4147-A177-3AD203B41FA5}">
                      <a16:colId xmlns:a16="http://schemas.microsoft.com/office/drawing/2014/main" val="20003"/>
                    </a:ext>
                  </a:extLst>
                </a:gridCol>
                <a:gridCol w="799465">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O</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53415">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3415">
                <a:tc>
                  <a:txBody>
                    <a:bodyPr/>
                    <a:lstStyle/>
                    <a:p>
                      <a:pPr algn="ctr"/>
                      <a:r>
                        <a:rPr lang="en-GB" sz="3200"/>
                        <a: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2" name="Picture 143">
            <a:extLst>
              <a:ext uri="{FF2B5EF4-FFF2-40B4-BE49-F238E27FC236}">
                <a16:creationId xmlns:a16="http://schemas.microsoft.com/office/drawing/2014/main" id="{02A0BB68-8D37-41AE-B77B-1CA01D20DB7A}"/>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52010" y="3476606"/>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5">
            <a:extLst>
              <a:ext uri="{FF2B5EF4-FFF2-40B4-BE49-F238E27FC236}">
                <a16:creationId xmlns:a16="http://schemas.microsoft.com/office/drawing/2014/main" id="{37DB9E92-A4AB-4DF4-BAD1-4E73C10566ED}"/>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8104" y="3443077"/>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9">
            <a:extLst>
              <a:ext uri="{FF2B5EF4-FFF2-40B4-BE49-F238E27FC236}">
                <a16:creationId xmlns:a16="http://schemas.microsoft.com/office/drawing/2014/main" id="{F9B56540-B5CA-454A-A22C-04659D6D12CB}"/>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59957" y="3428285"/>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63;p5">
            <a:extLst>
              <a:ext uri="{FF2B5EF4-FFF2-40B4-BE49-F238E27FC236}">
                <a16:creationId xmlns:a16="http://schemas.microsoft.com/office/drawing/2014/main" id="{34560946-0BE9-4C66-AFE5-222D2B880541}"/>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152984" y="3437521"/>
            <a:ext cx="211137" cy="228600"/>
          </a:xfrm>
          <a:prstGeom prst="rect">
            <a:avLst/>
          </a:prstGeom>
          <a:noFill/>
          <a:ln>
            <a:noFill/>
          </a:ln>
        </p:spPr>
      </p:pic>
      <p:pic>
        <p:nvPicPr>
          <p:cNvPr id="107" name="Picture 155">
            <a:extLst>
              <a:ext uri="{FF2B5EF4-FFF2-40B4-BE49-F238E27FC236}">
                <a16:creationId xmlns:a16="http://schemas.microsoft.com/office/drawing/2014/main" id="{8643DFDC-6ED6-47EE-97E9-A5FB1F9DABFF}"/>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53025" y="4108526"/>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55">
            <a:extLst>
              <a:ext uri="{FF2B5EF4-FFF2-40B4-BE49-F238E27FC236}">
                <a16:creationId xmlns:a16="http://schemas.microsoft.com/office/drawing/2014/main" id="{88B54871-F0DC-434E-80E6-44F91A1E4741}"/>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73676" y="4108526"/>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Google Shape;163;p5">
            <a:extLst>
              <a:ext uri="{FF2B5EF4-FFF2-40B4-BE49-F238E27FC236}">
                <a16:creationId xmlns:a16="http://schemas.microsoft.com/office/drawing/2014/main" id="{5827AFF6-2267-486F-9700-51B57F89D15A}"/>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378692" y="3437521"/>
            <a:ext cx="211137" cy="228600"/>
          </a:xfrm>
          <a:prstGeom prst="rect">
            <a:avLst/>
          </a:prstGeom>
          <a:noFill/>
          <a:ln>
            <a:noFill/>
          </a:ln>
        </p:spPr>
      </p:pic>
      <p:pic>
        <p:nvPicPr>
          <p:cNvPr id="110" name="Picture 149">
            <a:extLst>
              <a:ext uri="{FF2B5EF4-FFF2-40B4-BE49-F238E27FC236}">
                <a16:creationId xmlns:a16="http://schemas.microsoft.com/office/drawing/2014/main" id="{04229801-C32E-4D13-B175-D0B372340EBB}"/>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06650" y="3435429"/>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49">
            <a:extLst>
              <a:ext uri="{FF2B5EF4-FFF2-40B4-BE49-F238E27FC236}">
                <a16:creationId xmlns:a16="http://schemas.microsoft.com/office/drawing/2014/main" id="{2F2E76A7-7245-4A24-B773-7A0A737546E3}"/>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59957" y="3667972"/>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49">
            <a:extLst>
              <a:ext uri="{FF2B5EF4-FFF2-40B4-BE49-F238E27FC236}">
                <a16:creationId xmlns:a16="http://schemas.microsoft.com/office/drawing/2014/main" id="{9C901BE7-7353-4310-B4A0-F1AF7A766FFD}"/>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06650" y="3675116"/>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43">
            <a:extLst>
              <a:ext uri="{FF2B5EF4-FFF2-40B4-BE49-F238E27FC236}">
                <a16:creationId xmlns:a16="http://schemas.microsoft.com/office/drawing/2014/main" id="{C8D45FD4-1ACD-49D3-8F89-183B1F700B80}"/>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88863" y="3476606"/>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43">
            <a:extLst>
              <a:ext uri="{FF2B5EF4-FFF2-40B4-BE49-F238E27FC236}">
                <a16:creationId xmlns:a16="http://schemas.microsoft.com/office/drawing/2014/main" id="{DA8FC196-6F11-43D2-B671-373F8856E767}"/>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29165" y="3476606"/>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43">
            <a:extLst>
              <a:ext uri="{FF2B5EF4-FFF2-40B4-BE49-F238E27FC236}">
                <a16:creationId xmlns:a16="http://schemas.microsoft.com/office/drawing/2014/main" id="{5A293F93-6049-4788-999A-E761098D2D55}"/>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57402" y="3725924"/>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43">
            <a:extLst>
              <a:ext uri="{FF2B5EF4-FFF2-40B4-BE49-F238E27FC236}">
                <a16:creationId xmlns:a16="http://schemas.microsoft.com/office/drawing/2014/main" id="{6179AAE3-AF06-40CB-B363-3C706ED8329B}"/>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97704" y="3725924"/>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Google Shape;163;p5">
            <a:extLst>
              <a:ext uri="{FF2B5EF4-FFF2-40B4-BE49-F238E27FC236}">
                <a16:creationId xmlns:a16="http://schemas.microsoft.com/office/drawing/2014/main" id="{975787A7-E500-4086-9394-65975FB0AB12}"/>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180692" y="4065745"/>
            <a:ext cx="187652" cy="203173"/>
          </a:xfrm>
          <a:prstGeom prst="rect">
            <a:avLst/>
          </a:prstGeom>
          <a:noFill/>
          <a:ln>
            <a:noFill/>
          </a:ln>
        </p:spPr>
      </p:pic>
      <p:pic>
        <p:nvPicPr>
          <p:cNvPr id="132" name="Google Shape;163;p5">
            <a:extLst>
              <a:ext uri="{FF2B5EF4-FFF2-40B4-BE49-F238E27FC236}">
                <a16:creationId xmlns:a16="http://schemas.microsoft.com/office/drawing/2014/main" id="{BC093D0B-F772-446E-8965-145280B0D06C}"/>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409803" y="4065745"/>
            <a:ext cx="187652" cy="203173"/>
          </a:xfrm>
          <a:prstGeom prst="rect">
            <a:avLst/>
          </a:prstGeom>
          <a:noFill/>
          <a:ln>
            <a:noFill/>
          </a:ln>
        </p:spPr>
      </p:pic>
      <p:pic>
        <p:nvPicPr>
          <p:cNvPr id="133" name="Google Shape;163;p5">
            <a:extLst>
              <a:ext uri="{FF2B5EF4-FFF2-40B4-BE49-F238E27FC236}">
                <a16:creationId xmlns:a16="http://schemas.microsoft.com/office/drawing/2014/main" id="{8236C5B5-03C6-4FC0-83CC-59B40C9BE981}"/>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638914" y="4065745"/>
            <a:ext cx="187652" cy="203173"/>
          </a:xfrm>
          <a:prstGeom prst="rect">
            <a:avLst/>
          </a:prstGeom>
          <a:noFill/>
          <a:ln>
            <a:noFill/>
          </a:ln>
        </p:spPr>
      </p:pic>
      <p:pic>
        <p:nvPicPr>
          <p:cNvPr id="134" name="Google Shape;163;p5">
            <a:extLst>
              <a:ext uri="{FF2B5EF4-FFF2-40B4-BE49-F238E27FC236}">
                <a16:creationId xmlns:a16="http://schemas.microsoft.com/office/drawing/2014/main" id="{D88BA2C5-CC1C-493A-9C82-52FC368739C6}"/>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179024" y="4266273"/>
            <a:ext cx="187652" cy="203173"/>
          </a:xfrm>
          <a:prstGeom prst="rect">
            <a:avLst/>
          </a:prstGeom>
          <a:noFill/>
          <a:ln>
            <a:noFill/>
          </a:ln>
        </p:spPr>
      </p:pic>
      <p:pic>
        <p:nvPicPr>
          <p:cNvPr id="135" name="Google Shape;163;p5">
            <a:extLst>
              <a:ext uri="{FF2B5EF4-FFF2-40B4-BE49-F238E27FC236}">
                <a16:creationId xmlns:a16="http://schemas.microsoft.com/office/drawing/2014/main" id="{73B8F1F4-D5A2-40A4-A3D3-4AFDDD2030F1}"/>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407803" y="4266272"/>
            <a:ext cx="187652" cy="203173"/>
          </a:xfrm>
          <a:prstGeom prst="rect">
            <a:avLst/>
          </a:prstGeom>
          <a:noFill/>
          <a:ln>
            <a:noFill/>
          </a:ln>
        </p:spPr>
      </p:pic>
      <p:pic>
        <p:nvPicPr>
          <p:cNvPr id="136" name="Google Shape;163;p5">
            <a:extLst>
              <a:ext uri="{FF2B5EF4-FFF2-40B4-BE49-F238E27FC236}">
                <a16:creationId xmlns:a16="http://schemas.microsoft.com/office/drawing/2014/main" id="{B0A3173E-A1CA-40BB-8B44-850C8DCFE79B}"/>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636581" y="4266271"/>
            <a:ext cx="187652" cy="203173"/>
          </a:xfrm>
          <a:prstGeom prst="rect">
            <a:avLst/>
          </a:prstGeom>
          <a:noFill/>
          <a:ln>
            <a:noFill/>
          </a:ln>
        </p:spPr>
      </p:pic>
      <p:pic>
        <p:nvPicPr>
          <p:cNvPr id="137" name="Google Shape;163;p5">
            <a:extLst>
              <a:ext uri="{FF2B5EF4-FFF2-40B4-BE49-F238E27FC236}">
                <a16:creationId xmlns:a16="http://schemas.microsoft.com/office/drawing/2014/main" id="{8BF21F98-0FEB-437C-AD78-0B20250D4FA7}"/>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178134" y="4462267"/>
            <a:ext cx="187652" cy="203173"/>
          </a:xfrm>
          <a:prstGeom prst="rect">
            <a:avLst/>
          </a:prstGeom>
          <a:noFill/>
          <a:ln>
            <a:noFill/>
          </a:ln>
        </p:spPr>
      </p:pic>
      <p:pic>
        <p:nvPicPr>
          <p:cNvPr id="138" name="Google Shape;163;p5">
            <a:extLst>
              <a:ext uri="{FF2B5EF4-FFF2-40B4-BE49-F238E27FC236}">
                <a16:creationId xmlns:a16="http://schemas.microsoft.com/office/drawing/2014/main" id="{4B6FEA73-B1BE-4893-BE80-7E400A723ED9}"/>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407245" y="4462267"/>
            <a:ext cx="187652" cy="203173"/>
          </a:xfrm>
          <a:prstGeom prst="rect">
            <a:avLst/>
          </a:prstGeom>
          <a:noFill/>
          <a:ln>
            <a:noFill/>
          </a:ln>
        </p:spPr>
      </p:pic>
      <p:pic>
        <p:nvPicPr>
          <p:cNvPr id="139" name="Google Shape;163;p5">
            <a:extLst>
              <a:ext uri="{FF2B5EF4-FFF2-40B4-BE49-F238E27FC236}">
                <a16:creationId xmlns:a16="http://schemas.microsoft.com/office/drawing/2014/main" id="{14AF3EF5-EB02-420C-AC2E-200B371D7354}"/>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636356" y="4462267"/>
            <a:ext cx="187652" cy="203173"/>
          </a:xfrm>
          <a:prstGeom prst="rect">
            <a:avLst/>
          </a:prstGeom>
          <a:noFill/>
          <a:ln>
            <a:noFill/>
          </a:ln>
        </p:spPr>
      </p:pic>
      <p:pic>
        <p:nvPicPr>
          <p:cNvPr id="140" name="Picture 143">
            <a:extLst>
              <a:ext uri="{FF2B5EF4-FFF2-40B4-BE49-F238E27FC236}">
                <a16:creationId xmlns:a16="http://schemas.microsoft.com/office/drawing/2014/main" id="{BB735C50-36AE-47FD-A35F-122067E25B16}"/>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55361" y="4055485"/>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43">
            <a:extLst>
              <a:ext uri="{FF2B5EF4-FFF2-40B4-BE49-F238E27FC236}">
                <a16:creationId xmlns:a16="http://schemas.microsoft.com/office/drawing/2014/main" id="{B043ED11-F610-48CB-8175-4610EE2E794A}"/>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55361" y="4270937"/>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43">
            <a:extLst>
              <a:ext uri="{FF2B5EF4-FFF2-40B4-BE49-F238E27FC236}">
                <a16:creationId xmlns:a16="http://schemas.microsoft.com/office/drawing/2014/main" id="{E2891E33-0E79-4006-A97B-5167C5D81A21}"/>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55361" y="4467918"/>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143">
            <a:extLst>
              <a:ext uri="{FF2B5EF4-FFF2-40B4-BE49-F238E27FC236}">
                <a16:creationId xmlns:a16="http://schemas.microsoft.com/office/drawing/2014/main" id="{97AF9548-FA3A-4C08-9B72-7229C9CB1F3F}"/>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77611" y="4055485"/>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43">
            <a:extLst>
              <a:ext uri="{FF2B5EF4-FFF2-40B4-BE49-F238E27FC236}">
                <a16:creationId xmlns:a16="http://schemas.microsoft.com/office/drawing/2014/main" id="{0E0D7FE6-88C1-410F-AA44-09C12053C64B}"/>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77611" y="4270937"/>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43">
            <a:extLst>
              <a:ext uri="{FF2B5EF4-FFF2-40B4-BE49-F238E27FC236}">
                <a16:creationId xmlns:a16="http://schemas.microsoft.com/office/drawing/2014/main" id="{004C9F9B-E35D-46BA-BE47-13FD387DAB40}"/>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09033" y="406666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45">
            <a:extLst>
              <a:ext uri="{FF2B5EF4-FFF2-40B4-BE49-F238E27FC236}">
                <a16:creationId xmlns:a16="http://schemas.microsoft.com/office/drawing/2014/main" id="{DD38197F-16D1-4CD3-9E16-2370803C7DE3}"/>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09033" y="4282114"/>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49">
            <a:extLst>
              <a:ext uri="{FF2B5EF4-FFF2-40B4-BE49-F238E27FC236}">
                <a16:creationId xmlns:a16="http://schemas.microsoft.com/office/drawing/2014/main" id="{7ADB79C2-F6C4-46CF-BEFB-37DED0EF3B41}"/>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48515" y="4057526"/>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149">
            <a:extLst>
              <a:ext uri="{FF2B5EF4-FFF2-40B4-BE49-F238E27FC236}">
                <a16:creationId xmlns:a16="http://schemas.microsoft.com/office/drawing/2014/main" id="{FE8FCEE6-A04D-490D-A6E0-D13F52D756F9}"/>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95208" y="4064670"/>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49">
            <a:extLst>
              <a:ext uri="{FF2B5EF4-FFF2-40B4-BE49-F238E27FC236}">
                <a16:creationId xmlns:a16="http://schemas.microsoft.com/office/drawing/2014/main" id="{573C846A-812C-4BEF-AF1B-16A0F3DEE69C}"/>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48515" y="4260510"/>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149">
            <a:extLst>
              <a:ext uri="{FF2B5EF4-FFF2-40B4-BE49-F238E27FC236}">
                <a16:creationId xmlns:a16="http://schemas.microsoft.com/office/drawing/2014/main" id="{68C63EB7-BFFB-4F79-9252-38FD06D65281}"/>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95208" y="4267654"/>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149">
            <a:extLst>
              <a:ext uri="{FF2B5EF4-FFF2-40B4-BE49-F238E27FC236}">
                <a16:creationId xmlns:a16="http://schemas.microsoft.com/office/drawing/2014/main" id="{7363FDAF-F1DF-4B6C-B759-4C52544D6625}"/>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48515" y="4462602"/>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153">
            <a:extLst>
              <a:ext uri="{FF2B5EF4-FFF2-40B4-BE49-F238E27FC236}">
                <a16:creationId xmlns:a16="http://schemas.microsoft.com/office/drawing/2014/main" id="{98C48A06-BDD6-44E8-9E90-2608EC0A290C}"/>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95208" y="4469746"/>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43">
            <a:extLst>
              <a:ext uri="{FF2B5EF4-FFF2-40B4-BE49-F238E27FC236}">
                <a16:creationId xmlns:a16="http://schemas.microsoft.com/office/drawing/2014/main" id="{C3E1B016-3DDD-4A03-84CE-3A00A107F324}"/>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55361" y="4735178"/>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43">
            <a:extLst>
              <a:ext uri="{FF2B5EF4-FFF2-40B4-BE49-F238E27FC236}">
                <a16:creationId xmlns:a16="http://schemas.microsoft.com/office/drawing/2014/main" id="{651D1C8B-009A-4D1E-819C-28F68AA6326E}"/>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77611" y="4735178"/>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70FEBE18-44E6-488B-B455-DE7B64A235DF}"/>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48514" y="5425109"/>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Google Shape;163;p5">
            <a:extLst>
              <a:ext uri="{FF2B5EF4-FFF2-40B4-BE49-F238E27FC236}">
                <a16:creationId xmlns:a16="http://schemas.microsoft.com/office/drawing/2014/main" id="{131CFFC5-8329-4AFC-B2C8-B8029BAD4AF5}"/>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152983" y="5433563"/>
            <a:ext cx="187652" cy="203173"/>
          </a:xfrm>
          <a:prstGeom prst="rect">
            <a:avLst/>
          </a:prstGeom>
          <a:noFill/>
          <a:ln>
            <a:noFill/>
          </a:ln>
        </p:spPr>
      </p:pic>
      <p:pic>
        <p:nvPicPr>
          <p:cNvPr id="63" name="Picture 62">
            <a:extLst>
              <a:ext uri="{FF2B5EF4-FFF2-40B4-BE49-F238E27FC236}">
                <a16:creationId xmlns:a16="http://schemas.microsoft.com/office/drawing/2014/main" id="{ABCBE222-651E-4170-B3A4-E60FDD4E8C5B}"/>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48513" y="4755833"/>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55">
            <a:extLst>
              <a:ext uri="{FF2B5EF4-FFF2-40B4-BE49-F238E27FC236}">
                <a16:creationId xmlns:a16="http://schemas.microsoft.com/office/drawing/2014/main" id="{7C4920DE-4121-495B-BB72-991F5FED804C}"/>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38543" y="5418844"/>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Google Shape;163;p5">
            <a:extLst>
              <a:ext uri="{FF2B5EF4-FFF2-40B4-BE49-F238E27FC236}">
                <a16:creationId xmlns:a16="http://schemas.microsoft.com/office/drawing/2014/main" id="{0DDE5803-25E0-4025-AF1E-3724A2C6C557}"/>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147584" y="4732661"/>
            <a:ext cx="211137" cy="228600"/>
          </a:xfrm>
          <a:prstGeom prst="rect">
            <a:avLst/>
          </a:prstGeom>
          <a:noFill/>
          <a:ln>
            <a:noFill/>
          </a:ln>
        </p:spPr>
      </p:pic>
      <p:pic>
        <p:nvPicPr>
          <p:cNvPr id="67" name="Google Shape;163;p5">
            <a:extLst>
              <a:ext uri="{FF2B5EF4-FFF2-40B4-BE49-F238E27FC236}">
                <a16:creationId xmlns:a16="http://schemas.microsoft.com/office/drawing/2014/main" id="{1A057426-A897-4A34-AD2E-EC80E2F28A14}"/>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373292" y="4732661"/>
            <a:ext cx="211137" cy="228600"/>
          </a:xfrm>
          <a:prstGeom prst="rect">
            <a:avLst/>
          </a:prstGeom>
          <a:noFill/>
          <a:ln>
            <a:noFill/>
          </a:ln>
        </p:spPr>
      </p:pic>
      <p:pic>
        <p:nvPicPr>
          <p:cNvPr id="68" name="Picture 155">
            <a:extLst>
              <a:ext uri="{FF2B5EF4-FFF2-40B4-BE49-F238E27FC236}">
                <a16:creationId xmlns:a16="http://schemas.microsoft.com/office/drawing/2014/main" id="{B8555377-C7FD-4462-A01C-79ED6C1AEF49}"/>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53265" y="4753395"/>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55">
            <a:extLst>
              <a:ext uri="{FF2B5EF4-FFF2-40B4-BE49-F238E27FC236}">
                <a16:creationId xmlns:a16="http://schemas.microsoft.com/office/drawing/2014/main" id="{E5B640B2-A35B-4581-AB2E-CC0A31AF15BC}"/>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73916" y="4753395"/>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55">
            <a:extLst>
              <a:ext uri="{FF2B5EF4-FFF2-40B4-BE49-F238E27FC236}">
                <a16:creationId xmlns:a16="http://schemas.microsoft.com/office/drawing/2014/main" id="{BFD5E489-DE58-4706-9F5F-924FE97A7350}"/>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53025" y="498003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55">
            <a:extLst>
              <a:ext uri="{FF2B5EF4-FFF2-40B4-BE49-F238E27FC236}">
                <a16:creationId xmlns:a16="http://schemas.microsoft.com/office/drawing/2014/main" id="{45BC7706-501E-4913-8F8B-C454E2BFD57D}"/>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73676" y="498003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3F4CA01-9CF8-4372-8FD1-BFB3A6566D03}"/>
              </a:ext>
            </a:extLst>
          </p:cNvPr>
          <p:cNvSpPr txBox="1"/>
          <p:nvPr/>
        </p:nvSpPr>
        <p:spPr>
          <a:xfrm>
            <a:off x="746752" y="1710315"/>
            <a:ext cx="11871375" cy="369332"/>
          </a:xfrm>
          <a:prstGeom prst="rect">
            <a:avLst/>
          </a:prstGeom>
          <a:noFill/>
        </p:spPr>
        <p:txBody>
          <a:bodyPr wrap="square" rtlCol="0">
            <a:spAutoFit/>
          </a:bodyPr>
          <a:lstStyle/>
          <a:p>
            <a:r>
              <a:rPr lang="en-GB" dirty="0"/>
              <a:t>Next we need to add the thousands together. There are 4 thousands altogether. </a:t>
            </a:r>
          </a:p>
        </p:txBody>
      </p:sp>
      <p:sp>
        <p:nvSpPr>
          <p:cNvPr id="6" name="TextBox 5">
            <a:extLst>
              <a:ext uri="{FF2B5EF4-FFF2-40B4-BE49-F238E27FC236}">
                <a16:creationId xmlns:a16="http://schemas.microsoft.com/office/drawing/2014/main" id="{C17B45F0-91AF-4B87-BB1A-59EA03EAAA1A}"/>
              </a:ext>
            </a:extLst>
          </p:cNvPr>
          <p:cNvSpPr txBox="1"/>
          <p:nvPr/>
        </p:nvSpPr>
        <p:spPr>
          <a:xfrm>
            <a:off x="5051916" y="2876365"/>
            <a:ext cx="6719874" cy="830997"/>
          </a:xfrm>
          <a:prstGeom prst="rect">
            <a:avLst/>
          </a:prstGeom>
          <a:noFill/>
        </p:spPr>
        <p:txBody>
          <a:bodyPr wrap="square" rtlCol="0">
            <a:spAutoFit/>
          </a:bodyPr>
          <a:lstStyle/>
          <a:p>
            <a:r>
              <a:rPr lang="en-GB" sz="2400" dirty="0"/>
              <a:t>We have used the column addition method to calculate that 1245+2976=4212</a:t>
            </a:r>
          </a:p>
        </p:txBody>
      </p:sp>
    </p:spTree>
    <p:extLst>
      <p:ext uri="{BB962C8B-B14F-4D97-AF65-F5344CB8AC3E}">
        <p14:creationId xmlns:p14="http://schemas.microsoft.com/office/powerpoint/2010/main" val="305254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3000" fill="hold" nodeType="clickEffect">
                                  <p:stCondLst>
                                    <p:cond delay="0"/>
                                  </p:stCondLst>
                                  <p:childTnLst>
                                    <p:animEffect transition="out" filter="fade">
                                      <p:cBhvr>
                                        <p:cTn id="11" dur="500" tmFilter="0, 0; .2, .5; .8, .5; 1, 0"/>
                                        <p:tgtEl>
                                          <p:spTgt spid="107"/>
                                        </p:tgtEl>
                                      </p:cBhvr>
                                    </p:animEffect>
                                    <p:animScale>
                                      <p:cBhvr>
                                        <p:cTn id="12" dur="250" autoRev="1" fill="hold"/>
                                        <p:tgtEl>
                                          <p:spTgt spid="107"/>
                                        </p:tgtEl>
                                      </p:cBhvr>
                                      <p:by x="105000" y="105000"/>
                                    </p:animScale>
                                  </p:childTnLst>
                                </p:cTn>
                              </p:par>
                              <p:par>
                                <p:cTn id="13" presetID="26" presetClass="emph" presetSubtype="0" repeatCount="3000" fill="hold" nodeType="withEffect">
                                  <p:stCondLst>
                                    <p:cond delay="0"/>
                                  </p:stCondLst>
                                  <p:childTnLst>
                                    <p:animEffect transition="out" filter="fade">
                                      <p:cBhvr>
                                        <p:cTn id="14" dur="500" tmFilter="0, 0; .2, .5; .8, .5; 1, 0"/>
                                        <p:tgtEl>
                                          <p:spTgt spid="108"/>
                                        </p:tgtEl>
                                      </p:cBhvr>
                                    </p:animEffect>
                                    <p:animScale>
                                      <p:cBhvr>
                                        <p:cTn id="15" dur="250" autoRev="1" fill="hold"/>
                                        <p:tgtEl>
                                          <p:spTgt spid="108"/>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repeatCount="3000" fill="hold" nodeType="clickEffect">
                                  <p:stCondLst>
                                    <p:cond delay="0"/>
                                  </p:stCondLst>
                                  <p:childTnLst>
                                    <p:animEffect transition="out" filter="fade">
                                      <p:cBhvr>
                                        <p:cTn id="19" dur="500" tmFilter="0, 0; .2, .5; .8, .5; 1, 0"/>
                                        <p:tgtEl>
                                          <p:spTgt spid="64"/>
                                        </p:tgtEl>
                                      </p:cBhvr>
                                    </p:animEffect>
                                    <p:animScale>
                                      <p:cBhvr>
                                        <p:cTn id="20" dur="250" autoRev="1" fill="hold"/>
                                        <p:tgtEl>
                                          <p:spTgt spid="64"/>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B448-508A-47CA-8C3E-526118E6B6F4}"/>
              </a:ext>
            </a:extLst>
          </p:cNvPr>
          <p:cNvSpPr>
            <a:spLocks noGrp="1"/>
          </p:cNvSpPr>
          <p:nvPr>
            <p:ph type="title"/>
          </p:nvPr>
        </p:nvSpPr>
        <p:spPr>
          <a:xfrm>
            <a:off x="1714035" y="242370"/>
            <a:ext cx="10377351" cy="1280890"/>
          </a:xfrm>
        </p:spPr>
        <p:txBody>
          <a:bodyPr>
            <a:normAutofit/>
          </a:bodyPr>
          <a:lstStyle/>
          <a:p>
            <a:r>
              <a:rPr lang="en-GB" sz="3200" dirty="0"/>
              <a:t>Using column addition. Can you solve these calculations?</a:t>
            </a:r>
          </a:p>
        </p:txBody>
      </p:sp>
      <p:sp>
        <p:nvSpPr>
          <p:cNvPr id="3" name="Content Placeholder 2">
            <a:extLst>
              <a:ext uri="{FF2B5EF4-FFF2-40B4-BE49-F238E27FC236}">
                <a16:creationId xmlns:a16="http://schemas.microsoft.com/office/drawing/2014/main" id="{EE7ED728-44FB-43C2-B870-9A038AD56268}"/>
              </a:ext>
            </a:extLst>
          </p:cNvPr>
          <p:cNvSpPr>
            <a:spLocks noGrp="1"/>
          </p:cNvSpPr>
          <p:nvPr>
            <p:ph idx="1"/>
          </p:nvPr>
        </p:nvSpPr>
        <p:spPr>
          <a:xfrm>
            <a:off x="838200" y="1825625"/>
            <a:ext cx="2064798" cy="4351338"/>
          </a:xfrm>
        </p:spPr>
        <p:txBody>
          <a:bodyPr>
            <a:normAutofit lnSpcReduction="10000"/>
          </a:bodyPr>
          <a:lstStyle/>
          <a:p>
            <a:pPr marL="0" indent="0">
              <a:buNone/>
            </a:pPr>
            <a:r>
              <a:rPr lang="en-GB" sz="2800" dirty="0"/>
              <a:t>562+239=</a:t>
            </a:r>
          </a:p>
          <a:p>
            <a:pPr marL="0" indent="0">
              <a:buNone/>
            </a:pPr>
            <a:endParaRPr lang="en-GB" sz="2800" dirty="0"/>
          </a:p>
          <a:p>
            <a:pPr marL="0" indent="0">
              <a:buNone/>
            </a:pPr>
            <a:r>
              <a:rPr lang="en-GB" sz="2800" dirty="0"/>
              <a:t>283+685=</a:t>
            </a:r>
          </a:p>
          <a:p>
            <a:pPr marL="0" indent="0">
              <a:buNone/>
            </a:pPr>
            <a:endParaRPr lang="en-GB" sz="2800" dirty="0"/>
          </a:p>
          <a:p>
            <a:pPr marL="0" indent="0">
              <a:buNone/>
            </a:pPr>
            <a:r>
              <a:rPr lang="en-GB" sz="2800" dirty="0"/>
              <a:t>223+369=</a:t>
            </a:r>
          </a:p>
          <a:p>
            <a:pPr marL="0" indent="0">
              <a:buNone/>
            </a:pPr>
            <a:endParaRPr lang="en-GB" sz="2800" dirty="0"/>
          </a:p>
          <a:p>
            <a:pPr marL="0" indent="0">
              <a:buNone/>
            </a:pPr>
            <a:r>
              <a:rPr lang="en-GB" sz="2800" dirty="0"/>
              <a:t>526+239=</a:t>
            </a:r>
          </a:p>
          <a:p>
            <a:pPr marL="0" indent="0">
              <a:buNone/>
            </a:pPr>
            <a:endParaRPr lang="en-GB" sz="2800" dirty="0"/>
          </a:p>
          <a:p>
            <a:pPr marL="0" indent="0">
              <a:buNone/>
            </a:pPr>
            <a:r>
              <a:rPr lang="en-GB" sz="2800" dirty="0"/>
              <a:t>485+752=</a:t>
            </a:r>
          </a:p>
          <a:p>
            <a:pPr marL="0" indent="0">
              <a:buNone/>
            </a:pPr>
            <a:endParaRPr lang="en-GB" sz="2800" dirty="0"/>
          </a:p>
        </p:txBody>
      </p:sp>
      <p:sp>
        <p:nvSpPr>
          <p:cNvPr id="4" name="TextBox 3">
            <a:extLst>
              <a:ext uri="{FF2B5EF4-FFF2-40B4-BE49-F238E27FC236}">
                <a16:creationId xmlns:a16="http://schemas.microsoft.com/office/drawing/2014/main" id="{ABD09174-D80C-4265-8274-59558C9E3351}"/>
              </a:ext>
            </a:extLst>
          </p:cNvPr>
          <p:cNvSpPr txBox="1"/>
          <p:nvPr/>
        </p:nvSpPr>
        <p:spPr>
          <a:xfrm>
            <a:off x="3699029" y="1800691"/>
            <a:ext cx="2396971" cy="3108543"/>
          </a:xfrm>
          <a:prstGeom prst="rect">
            <a:avLst/>
          </a:prstGeom>
          <a:noFill/>
        </p:spPr>
        <p:txBody>
          <a:bodyPr wrap="square" rtlCol="0">
            <a:spAutoFit/>
          </a:bodyPr>
          <a:lstStyle/>
          <a:p>
            <a:r>
              <a:rPr lang="en-GB" sz="2800" dirty="0"/>
              <a:t>3258+1204=</a:t>
            </a:r>
          </a:p>
          <a:p>
            <a:endParaRPr lang="en-GB" sz="2800" dirty="0"/>
          </a:p>
          <a:p>
            <a:r>
              <a:rPr lang="en-GB" sz="2800" dirty="0"/>
              <a:t>5167+2381=</a:t>
            </a:r>
          </a:p>
          <a:p>
            <a:endParaRPr lang="en-GB" sz="2800" dirty="0"/>
          </a:p>
          <a:p>
            <a:r>
              <a:rPr lang="en-GB" sz="2800" dirty="0"/>
              <a:t>4349+2920=</a:t>
            </a:r>
          </a:p>
          <a:p>
            <a:endParaRPr lang="en-GB" sz="2800" dirty="0"/>
          </a:p>
          <a:p>
            <a:endParaRPr lang="en-GB" sz="2800" dirty="0"/>
          </a:p>
        </p:txBody>
      </p:sp>
    </p:spTree>
    <p:extLst>
      <p:ext uri="{BB962C8B-B14F-4D97-AF65-F5344CB8AC3E}">
        <p14:creationId xmlns:p14="http://schemas.microsoft.com/office/powerpoint/2010/main" val="3763110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748896"/>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1323439"/>
          </a:xfrm>
          <a:prstGeom prst="rect">
            <a:avLst/>
          </a:prstGeom>
          <a:solidFill>
            <a:schemeClr val="bg1"/>
          </a:solidFill>
        </p:spPr>
        <p:txBody>
          <a:bodyPr wrap="square" rtlCol="0">
            <a:spAutoFit/>
          </a:bodyPr>
          <a:lstStyle/>
          <a:p>
            <a:r>
              <a:rPr lang="en-GB" sz="4000" dirty="0"/>
              <a:t>L.O. To be able to subtract four digit numbers without exchanges.</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
        <p:nvSpPr>
          <p:cNvPr id="14" name="TextBox 13"/>
          <p:cNvSpPr txBox="1"/>
          <p:nvPr/>
        </p:nvSpPr>
        <p:spPr>
          <a:xfrm>
            <a:off x="273361" y="222475"/>
            <a:ext cx="7426334" cy="584775"/>
          </a:xfrm>
          <a:prstGeom prst="rect">
            <a:avLst/>
          </a:prstGeom>
          <a:noFill/>
        </p:spPr>
        <p:txBody>
          <a:bodyPr wrap="square" rtlCol="0">
            <a:spAutoFit/>
          </a:bodyPr>
          <a:lstStyle/>
          <a:p>
            <a:r>
              <a:rPr lang="en-GB" sz="3200" dirty="0">
                <a:solidFill>
                  <a:prstClr val="black"/>
                </a:solidFill>
              </a:rPr>
              <a:t>Date: </a:t>
            </a:r>
            <a:r>
              <a:rPr lang="en-GB" sz="3200" dirty="0" smtClean="0"/>
              <a:t>14.07.2021</a:t>
            </a:r>
            <a:r>
              <a:rPr lang="en-GB" sz="3200" dirty="0" smtClean="0">
                <a:solidFill>
                  <a:prstClr val="black"/>
                </a:solidFill>
              </a:rPr>
              <a:t> </a:t>
            </a:r>
            <a:endParaRPr lang="en-GB" sz="3200" dirty="0">
              <a:solidFill>
                <a:prstClr val="black"/>
              </a:solidFill>
            </a:endParaRPr>
          </a:p>
        </p:txBody>
      </p:sp>
    </p:spTree>
    <p:extLst>
      <p:ext uri="{BB962C8B-B14F-4D97-AF65-F5344CB8AC3E}">
        <p14:creationId xmlns:p14="http://schemas.microsoft.com/office/powerpoint/2010/main" val="3333031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ICONS" hidden="1">
            <a:extLst>
              <a:ext uri="{FF2B5EF4-FFF2-40B4-BE49-F238E27FC236}">
                <a16:creationId xmlns:a16="http://schemas.microsoft.com/office/drawing/2014/main" id="{B4C0763F-80DB-4579-B8C6-15E03BA13806}"/>
              </a:ext>
            </a:extLst>
          </p:cNvPr>
          <p:cNvGrpSpPr>
            <a:grpSpLocks/>
          </p:cNvGrpSpPr>
          <p:nvPr/>
        </p:nvGrpSpPr>
        <p:grpSpPr bwMode="auto">
          <a:xfrm>
            <a:off x="9004300" y="620714"/>
            <a:ext cx="1238250" cy="865187"/>
            <a:chOff x="7480751" y="621486"/>
            <a:chExt cx="1238498" cy="864000"/>
          </a:xfrm>
        </p:grpSpPr>
        <p:pic>
          <p:nvPicPr>
            <p:cNvPr id="48" name="Assessment" hidden="1">
              <a:extLst>
                <a:ext uri="{FF2B5EF4-FFF2-40B4-BE49-F238E27FC236}">
                  <a16:creationId xmlns:a16="http://schemas.microsoft.com/office/drawing/2014/main" id="{D9E856E1-5171-40EE-83A3-36DBF4714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Mental and Oral Starter" hidden="1">
              <a:extLst>
                <a:ext uri="{FF2B5EF4-FFF2-40B4-BE49-F238E27FC236}">
                  <a16:creationId xmlns:a16="http://schemas.microsoft.com/office/drawing/2014/main" id="{BAE5A071-51E2-4BD9-8A8C-ACA3798B67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oup Work" hidden="1">
              <a:extLst>
                <a:ext uri="{FF2B5EF4-FFF2-40B4-BE49-F238E27FC236}">
                  <a16:creationId xmlns:a16="http://schemas.microsoft.com/office/drawing/2014/main" id="{483A28B1-0183-4E30-AFD8-D7E245BCD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Talking Partners" hidden="1">
              <a:extLst>
                <a:ext uri="{FF2B5EF4-FFF2-40B4-BE49-F238E27FC236}">
                  <a16:creationId xmlns:a16="http://schemas.microsoft.com/office/drawing/2014/main" id="{04FE3061-3549-4044-B6FE-465DBF049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airs" hidden="1">
              <a:extLst>
                <a:ext uri="{FF2B5EF4-FFF2-40B4-BE49-F238E27FC236}">
                  <a16:creationId xmlns:a16="http://schemas.microsoft.com/office/drawing/2014/main" id="{DBF75200-7EBE-4700-A461-BC24603DEC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ndividual Work" hidden="1">
              <a:extLst>
                <a:ext uri="{FF2B5EF4-FFF2-40B4-BE49-F238E27FC236}">
                  <a16:creationId xmlns:a16="http://schemas.microsoft.com/office/drawing/2014/main" id="{E0172E61-3F91-4C6E-9817-533D987CB4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Whole Class">
              <a:extLst>
                <a:ext uri="{FF2B5EF4-FFF2-40B4-BE49-F238E27FC236}">
                  <a16:creationId xmlns:a16="http://schemas.microsoft.com/office/drawing/2014/main" id="{86D592F6-8C25-4EB1-A492-F6E06BC76C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0751" y="621486"/>
              <a:ext cx="123849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a:extLst>
              <a:ext uri="{FF2B5EF4-FFF2-40B4-BE49-F238E27FC236}">
                <a16:creationId xmlns:a16="http://schemas.microsoft.com/office/drawing/2014/main" id="{E4C19CCB-C151-4BEE-9455-B9FE36A246D2}"/>
              </a:ext>
            </a:extLst>
          </p:cNvPr>
          <p:cNvSpPr/>
          <p:nvPr/>
        </p:nvSpPr>
        <p:spPr>
          <a:xfrm>
            <a:off x="800899" y="302763"/>
            <a:ext cx="5035579" cy="615553"/>
          </a:xfrm>
          <a:prstGeom prst="rect">
            <a:avLst/>
          </a:prstGeom>
        </p:spPr>
        <p:txBody>
          <a:bodyPr wrap="square" lIns="0" tIns="0" rIns="0" bIns="0">
            <a:spAutoFit/>
          </a:bodyPr>
          <a:lstStyle/>
          <a:p>
            <a:pPr algn="ctr">
              <a:defRPr/>
            </a:pPr>
            <a:r>
              <a:rPr lang="en-GB" altLang="en-US" sz="4000" u="sng" dirty="0"/>
              <a:t>Column Subtraction</a:t>
            </a:r>
            <a:endParaRPr lang="en-GB" sz="4000" u="sng" dirty="0"/>
          </a:p>
        </p:txBody>
      </p:sp>
      <p:graphicFrame>
        <p:nvGraphicFramePr>
          <p:cNvPr id="71" name="Table 15">
            <a:extLst>
              <a:ext uri="{FF2B5EF4-FFF2-40B4-BE49-F238E27FC236}">
                <a16:creationId xmlns:a16="http://schemas.microsoft.com/office/drawing/2014/main" id="{F09F6777-D68D-4D10-AFE8-8D615A98E96E}"/>
              </a:ext>
            </a:extLst>
          </p:cNvPr>
          <p:cNvGraphicFramePr>
            <a:graphicFrameLocks noGrp="1"/>
          </p:cNvGraphicFramePr>
          <p:nvPr/>
        </p:nvGraphicFramePr>
        <p:xfrm>
          <a:off x="1018212" y="3096129"/>
          <a:ext cx="4533568" cy="3267075"/>
        </p:xfrm>
        <a:graphic>
          <a:graphicData uri="http://schemas.openxmlformats.org/drawingml/2006/table">
            <a:tbl>
              <a:tblPr>
                <a:tableStyleId>{5C22544A-7EE6-4342-B048-85BDC9FD1C3A}</a:tableStyleId>
              </a:tblPr>
              <a:tblGrid>
                <a:gridCol w="1133392">
                  <a:extLst>
                    <a:ext uri="{9D8B030D-6E8A-4147-A177-3AD203B41FA5}">
                      <a16:colId xmlns:a16="http://schemas.microsoft.com/office/drawing/2014/main" val="20001"/>
                    </a:ext>
                  </a:extLst>
                </a:gridCol>
                <a:gridCol w="1133392">
                  <a:extLst>
                    <a:ext uri="{9D8B030D-6E8A-4147-A177-3AD203B41FA5}">
                      <a16:colId xmlns:a16="http://schemas.microsoft.com/office/drawing/2014/main" val="20002"/>
                    </a:ext>
                  </a:extLst>
                </a:gridCol>
                <a:gridCol w="1133392">
                  <a:extLst>
                    <a:ext uri="{9D8B030D-6E8A-4147-A177-3AD203B41FA5}">
                      <a16:colId xmlns:a16="http://schemas.microsoft.com/office/drawing/2014/main" val="20003"/>
                    </a:ext>
                  </a:extLst>
                </a:gridCol>
                <a:gridCol w="1133392">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13660">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4" name="TextBox 73">
            <a:extLst>
              <a:ext uri="{FF2B5EF4-FFF2-40B4-BE49-F238E27FC236}">
                <a16:creationId xmlns:a16="http://schemas.microsoft.com/office/drawing/2014/main" id="{C4C1A199-5B96-4E28-9EAD-2279AB7A2B1D}"/>
              </a:ext>
            </a:extLst>
          </p:cNvPr>
          <p:cNvSpPr txBox="1"/>
          <p:nvPr/>
        </p:nvSpPr>
        <p:spPr>
          <a:xfrm>
            <a:off x="1031506" y="3129386"/>
            <a:ext cx="1084408" cy="584775"/>
          </a:xfrm>
          <a:prstGeom prst="rect">
            <a:avLst/>
          </a:prstGeom>
          <a:noFill/>
        </p:spPr>
        <p:txBody>
          <a:bodyPr wrap="square" rtlCol="0">
            <a:spAutoFit/>
          </a:bodyPr>
          <a:lstStyle/>
          <a:p>
            <a:pPr algn="ctr">
              <a:lnSpc>
                <a:spcPct val="100000"/>
              </a:lnSpc>
              <a:spcBef>
                <a:spcPct val="0"/>
              </a:spcBef>
              <a:buFontTx/>
              <a:buNone/>
            </a:pPr>
            <a:r>
              <a:rPr lang="en-GB" altLang="en-US" sz="3200" dirty="0"/>
              <a:t>Th</a:t>
            </a:r>
          </a:p>
        </p:txBody>
      </p:sp>
      <p:sp>
        <p:nvSpPr>
          <p:cNvPr id="76" name="TextBox 75">
            <a:extLst>
              <a:ext uri="{FF2B5EF4-FFF2-40B4-BE49-F238E27FC236}">
                <a16:creationId xmlns:a16="http://schemas.microsoft.com/office/drawing/2014/main" id="{7594DC53-B4AC-409A-A165-AFF562C3F7C1}"/>
              </a:ext>
            </a:extLst>
          </p:cNvPr>
          <p:cNvSpPr txBox="1"/>
          <p:nvPr/>
        </p:nvSpPr>
        <p:spPr>
          <a:xfrm>
            <a:off x="2154014"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H</a:t>
            </a:r>
          </a:p>
        </p:txBody>
      </p:sp>
      <p:sp>
        <p:nvSpPr>
          <p:cNvPr id="78" name="TextBox 77">
            <a:extLst>
              <a:ext uri="{FF2B5EF4-FFF2-40B4-BE49-F238E27FC236}">
                <a16:creationId xmlns:a16="http://schemas.microsoft.com/office/drawing/2014/main" id="{E44CE526-384E-486C-9835-1E900C814CD5}"/>
              </a:ext>
            </a:extLst>
          </p:cNvPr>
          <p:cNvSpPr txBox="1"/>
          <p:nvPr/>
        </p:nvSpPr>
        <p:spPr>
          <a:xfrm>
            <a:off x="3299632"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T</a:t>
            </a:r>
          </a:p>
        </p:txBody>
      </p:sp>
      <p:sp>
        <p:nvSpPr>
          <p:cNvPr id="80" name="TextBox 79">
            <a:extLst>
              <a:ext uri="{FF2B5EF4-FFF2-40B4-BE49-F238E27FC236}">
                <a16:creationId xmlns:a16="http://schemas.microsoft.com/office/drawing/2014/main" id="{D6B163C9-779F-4EAD-8387-7C6E426609F7}"/>
              </a:ext>
            </a:extLst>
          </p:cNvPr>
          <p:cNvSpPr txBox="1"/>
          <p:nvPr/>
        </p:nvSpPr>
        <p:spPr>
          <a:xfrm>
            <a:off x="4430136"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O</a:t>
            </a:r>
          </a:p>
        </p:txBody>
      </p:sp>
      <p:graphicFrame>
        <p:nvGraphicFramePr>
          <p:cNvPr id="81" name="Table 15">
            <a:extLst>
              <a:ext uri="{FF2B5EF4-FFF2-40B4-BE49-F238E27FC236}">
                <a16:creationId xmlns:a16="http://schemas.microsoft.com/office/drawing/2014/main" id="{D0FCC01C-18BB-47D0-8BB5-FFF935244359}"/>
              </a:ext>
            </a:extLst>
          </p:cNvPr>
          <p:cNvGraphicFramePr>
            <a:graphicFrameLocks noGrp="1"/>
          </p:cNvGraphicFramePr>
          <p:nvPr>
            <p:extLst>
              <p:ext uri="{D42A27DB-BD31-4B8C-83A1-F6EECF244321}">
                <p14:modId xmlns:p14="http://schemas.microsoft.com/office/powerpoint/2010/main" val="2165168485"/>
              </p:ext>
            </p:extLst>
          </p:nvPr>
        </p:nvGraphicFramePr>
        <p:xfrm>
          <a:off x="5929603" y="3311371"/>
          <a:ext cx="3759340" cy="2489368"/>
        </p:xfrm>
        <a:graphic>
          <a:graphicData uri="http://schemas.openxmlformats.org/drawingml/2006/table">
            <a:tbl>
              <a:tblPr>
                <a:tableStyleId>{5C22544A-7EE6-4342-B048-85BDC9FD1C3A}</a:tableStyleId>
              </a:tblPr>
              <a:tblGrid>
                <a:gridCol w="751868">
                  <a:extLst>
                    <a:ext uri="{9D8B030D-6E8A-4147-A177-3AD203B41FA5}">
                      <a16:colId xmlns:a16="http://schemas.microsoft.com/office/drawing/2014/main" val="20000"/>
                    </a:ext>
                  </a:extLst>
                </a:gridCol>
                <a:gridCol w="751868">
                  <a:extLst>
                    <a:ext uri="{9D8B030D-6E8A-4147-A177-3AD203B41FA5}">
                      <a16:colId xmlns:a16="http://schemas.microsoft.com/office/drawing/2014/main" val="20001"/>
                    </a:ext>
                  </a:extLst>
                </a:gridCol>
                <a:gridCol w="751868">
                  <a:extLst>
                    <a:ext uri="{9D8B030D-6E8A-4147-A177-3AD203B41FA5}">
                      <a16:colId xmlns:a16="http://schemas.microsoft.com/office/drawing/2014/main" val="20002"/>
                    </a:ext>
                  </a:extLst>
                </a:gridCol>
                <a:gridCol w="751868">
                  <a:extLst>
                    <a:ext uri="{9D8B030D-6E8A-4147-A177-3AD203B41FA5}">
                      <a16:colId xmlns:a16="http://schemas.microsoft.com/office/drawing/2014/main" val="20003"/>
                    </a:ext>
                  </a:extLst>
                </a:gridCol>
                <a:gridCol w="751868">
                  <a:extLst>
                    <a:ext uri="{9D8B030D-6E8A-4147-A177-3AD203B41FA5}">
                      <a16:colId xmlns:a16="http://schemas.microsoft.com/office/drawing/2014/main" val="20004"/>
                    </a:ext>
                  </a:extLst>
                </a:gridCol>
              </a:tblGrid>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8</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7</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8</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22342">
                <a:tc>
                  <a:txBody>
                    <a:bodyPr/>
                    <a:lstStyle/>
                    <a:p>
                      <a:pPr algn="ctr"/>
                      <a:r>
                        <a:rPr lang="en-GB" sz="1800" dirty="0"/>
                        <a:t>−</a:t>
                      </a:r>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sz="2000" b="1" dirty="0"/>
                        <a:t>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3</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rgbClr val="00B0F0"/>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56" name="Group 55">
            <a:extLst>
              <a:ext uri="{FF2B5EF4-FFF2-40B4-BE49-F238E27FC236}">
                <a16:creationId xmlns:a16="http://schemas.microsoft.com/office/drawing/2014/main" id="{E8E02A78-BC44-4CF5-9D88-24CB878ED999}"/>
              </a:ext>
            </a:extLst>
          </p:cNvPr>
          <p:cNvGrpSpPr/>
          <p:nvPr/>
        </p:nvGrpSpPr>
        <p:grpSpPr>
          <a:xfrm>
            <a:off x="3318689" y="3827236"/>
            <a:ext cx="369998" cy="307738"/>
            <a:chOff x="2314065" y="3052881"/>
            <a:chExt cx="369998" cy="307738"/>
          </a:xfrm>
          <a:effectLst>
            <a:outerShdw blurRad="12700" dir="4140000" algn="ctr" rotWithShape="0">
              <a:srgbClr val="000000">
                <a:alpha val="21000"/>
              </a:srgbClr>
            </a:outerShdw>
          </a:effectLst>
        </p:grpSpPr>
        <p:sp>
          <p:nvSpPr>
            <p:cNvPr id="57" name="Oval 56">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8" name="TextBox 57">
              <a:extLst>
                <a:ext uri="{FF2B5EF4-FFF2-40B4-BE49-F238E27FC236}">
                  <a16:creationId xmlns:a16="http://schemas.microsoft.com/office/drawing/2014/main" id="{11560C89-2B18-4FCB-941B-8BA5DD776200}"/>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59" name="Group 58">
            <a:extLst>
              <a:ext uri="{FF2B5EF4-FFF2-40B4-BE49-F238E27FC236}">
                <a16:creationId xmlns:a16="http://schemas.microsoft.com/office/drawing/2014/main" id="{F9AA728E-F526-4F9A-B471-CA67B3725411}"/>
              </a:ext>
            </a:extLst>
          </p:cNvPr>
          <p:cNvGrpSpPr/>
          <p:nvPr/>
        </p:nvGrpSpPr>
        <p:grpSpPr>
          <a:xfrm>
            <a:off x="2147125" y="3824345"/>
            <a:ext cx="446198" cy="307738"/>
            <a:chOff x="2275965" y="3052881"/>
            <a:chExt cx="446198" cy="307738"/>
          </a:xfrm>
          <a:effectLst>
            <a:outerShdw blurRad="25400" dir="4140000" algn="ctr" rotWithShape="0">
              <a:srgbClr val="000000">
                <a:alpha val="21000"/>
              </a:srgbClr>
            </a:outerShdw>
          </a:effectLst>
        </p:grpSpPr>
        <p:sp>
          <p:nvSpPr>
            <p:cNvPr id="60" name="Oval 59">
              <a:extLst>
                <a:ext uri="{FF2B5EF4-FFF2-40B4-BE49-F238E27FC236}">
                  <a16:creationId xmlns:a16="http://schemas.microsoft.com/office/drawing/2014/main" id="{E59FA344-A179-4DDE-AC9C-3C513E930075}"/>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 name="TextBox 60">
              <a:extLst>
                <a:ext uri="{FF2B5EF4-FFF2-40B4-BE49-F238E27FC236}">
                  <a16:creationId xmlns:a16="http://schemas.microsoft.com/office/drawing/2014/main" id="{038305AC-CFAA-4714-AE55-7B0C4E135B4E}"/>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62" name="Group 61">
            <a:extLst>
              <a:ext uri="{FF2B5EF4-FFF2-40B4-BE49-F238E27FC236}">
                <a16:creationId xmlns:a16="http://schemas.microsoft.com/office/drawing/2014/main" id="{4318B07D-2648-43AA-991B-AB64F070D0D1}"/>
              </a:ext>
            </a:extLst>
          </p:cNvPr>
          <p:cNvGrpSpPr/>
          <p:nvPr/>
        </p:nvGrpSpPr>
        <p:grpSpPr bwMode="auto">
          <a:xfrm>
            <a:off x="4523625" y="3824648"/>
            <a:ext cx="269671" cy="269441"/>
            <a:chOff x="2361864" y="3071931"/>
            <a:chExt cx="269638" cy="269638"/>
          </a:xfrm>
          <a:effectLst>
            <a:outerShdw blurRad="12700" dir="4140000" algn="ctr" rotWithShape="0">
              <a:srgbClr val="000000">
                <a:alpha val="21000"/>
              </a:srgbClr>
            </a:outerShdw>
          </a:effectLst>
        </p:grpSpPr>
        <p:sp>
          <p:nvSpPr>
            <p:cNvPr id="63" name="Oval 62">
              <a:extLst>
                <a:ext uri="{FF2B5EF4-FFF2-40B4-BE49-F238E27FC236}">
                  <a16:creationId xmlns:a16="http://schemas.microsoft.com/office/drawing/2014/main" id="{6734628B-3465-4820-BB8C-2BC7DC3A89BA}"/>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4" name="TextBox 63">
              <a:extLst>
                <a:ext uri="{FF2B5EF4-FFF2-40B4-BE49-F238E27FC236}">
                  <a16:creationId xmlns:a16="http://schemas.microsoft.com/office/drawing/2014/main" id="{6A9FCFFD-2D0F-4786-98BF-EA97F53F34FE}"/>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65" name="Group 64">
            <a:extLst>
              <a:ext uri="{FF2B5EF4-FFF2-40B4-BE49-F238E27FC236}">
                <a16:creationId xmlns:a16="http://schemas.microsoft.com/office/drawing/2014/main" id="{C1E86EAF-053C-4B1B-BF25-54F83985787E}"/>
              </a:ext>
            </a:extLst>
          </p:cNvPr>
          <p:cNvGrpSpPr/>
          <p:nvPr/>
        </p:nvGrpSpPr>
        <p:grpSpPr>
          <a:xfrm>
            <a:off x="987136" y="3839005"/>
            <a:ext cx="469033" cy="320452"/>
            <a:chOff x="2216760" y="2706334"/>
            <a:chExt cx="544014" cy="371680"/>
          </a:xfrm>
          <a:effectLst>
            <a:outerShdw blurRad="12700" dir="4140000" algn="ctr" rotWithShape="0">
              <a:srgbClr val="000000">
                <a:alpha val="21000"/>
              </a:srgbClr>
            </a:outerShdw>
          </a:effectLst>
        </p:grpSpPr>
        <p:sp>
          <p:nvSpPr>
            <p:cNvPr id="66" name="Oval 65">
              <a:extLst>
                <a:ext uri="{FF2B5EF4-FFF2-40B4-BE49-F238E27FC236}">
                  <a16:creationId xmlns:a16="http://schemas.microsoft.com/office/drawing/2014/main" id="{164A282E-52B4-4AFC-8434-AE881DE46C14}"/>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 name="TextBox 66">
              <a:extLst>
                <a:ext uri="{FF2B5EF4-FFF2-40B4-BE49-F238E27FC236}">
                  <a16:creationId xmlns:a16="http://schemas.microsoft.com/office/drawing/2014/main" id="{C23A61C7-634A-43B8-BFB6-ADDFCD5AB1D6}"/>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68" name="Group 67">
            <a:extLst>
              <a:ext uri="{FF2B5EF4-FFF2-40B4-BE49-F238E27FC236}">
                <a16:creationId xmlns:a16="http://schemas.microsoft.com/office/drawing/2014/main" id="{C2F57B7D-F333-42B5-818B-D359E7C0C8BF}"/>
              </a:ext>
            </a:extLst>
          </p:cNvPr>
          <p:cNvGrpSpPr/>
          <p:nvPr/>
        </p:nvGrpSpPr>
        <p:grpSpPr>
          <a:xfrm>
            <a:off x="1340448" y="3839005"/>
            <a:ext cx="469033" cy="320452"/>
            <a:chOff x="2216760" y="2706334"/>
            <a:chExt cx="544014" cy="371680"/>
          </a:xfrm>
          <a:effectLst>
            <a:outerShdw blurRad="12700" dir="4140000" algn="ctr" rotWithShape="0">
              <a:srgbClr val="000000">
                <a:alpha val="21000"/>
              </a:srgbClr>
            </a:outerShdw>
          </a:effectLst>
        </p:grpSpPr>
        <p:sp>
          <p:nvSpPr>
            <p:cNvPr id="69" name="Oval 68">
              <a:extLst>
                <a:ext uri="{FF2B5EF4-FFF2-40B4-BE49-F238E27FC236}">
                  <a16:creationId xmlns:a16="http://schemas.microsoft.com/office/drawing/2014/main" id="{D98BDFA7-0FEA-49B7-AC44-E36820A6EF5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2" name="TextBox 71">
              <a:extLst>
                <a:ext uri="{FF2B5EF4-FFF2-40B4-BE49-F238E27FC236}">
                  <a16:creationId xmlns:a16="http://schemas.microsoft.com/office/drawing/2014/main" id="{7E0A95B2-D4C2-4D29-B5FC-E057B2CD94D9}"/>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75" name="Group 74">
            <a:extLst>
              <a:ext uri="{FF2B5EF4-FFF2-40B4-BE49-F238E27FC236}">
                <a16:creationId xmlns:a16="http://schemas.microsoft.com/office/drawing/2014/main" id="{DED7B132-FD0A-442F-A2EA-A31F7FB956D7}"/>
              </a:ext>
            </a:extLst>
          </p:cNvPr>
          <p:cNvGrpSpPr/>
          <p:nvPr/>
        </p:nvGrpSpPr>
        <p:grpSpPr>
          <a:xfrm>
            <a:off x="1693761" y="3839005"/>
            <a:ext cx="469033" cy="320452"/>
            <a:chOff x="2216760" y="2706334"/>
            <a:chExt cx="544014" cy="371680"/>
          </a:xfrm>
          <a:effectLst>
            <a:outerShdw blurRad="12700" dir="4140000" algn="ctr" rotWithShape="0">
              <a:srgbClr val="000000">
                <a:alpha val="21000"/>
              </a:srgbClr>
            </a:outerShdw>
          </a:effectLst>
        </p:grpSpPr>
        <p:sp>
          <p:nvSpPr>
            <p:cNvPr id="77" name="Oval 76">
              <a:extLst>
                <a:ext uri="{FF2B5EF4-FFF2-40B4-BE49-F238E27FC236}">
                  <a16:creationId xmlns:a16="http://schemas.microsoft.com/office/drawing/2014/main" id="{3ECF76B4-D4D4-4A6E-883D-140C1E2AE39C}"/>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TextBox 78">
              <a:extLst>
                <a:ext uri="{FF2B5EF4-FFF2-40B4-BE49-F238E27FC236}">
                  <a16:creationId xmlns:a16="http://schemas.microsoft.com/office/drawing/2014/main" id="{21B78ADA-7BBB-4206-9A3C-C353FEE78A91}"/>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83" name="Group 82">
            <a:extLst>
              <a:ext uri="{FF2B5EF4-FFF2-40B4-BE49-F238E27FC236}">
                <a16:creationId xmlns:a16="http://schemas.microsoft.com/office/drawing/2014/main" id="{043D9A9F-0B82-4A4A-9240-CBD1900345C5}"/>
              </a:ext>
            </a:extLst>
          </p:cNvPr>
          <p:cNvGrpSpPr/>
          <p:nvPr/>
        </p:nvGrpSpPr>
        <p:grpSpPr>
          <a:xfrm>
            <a:off x="994676" y="4204106"/>
            <a:ext cx="469033" cy="320452"/>
            <a:chOff x="2216760" y="2706334"/>
            <a:chExt cx="544014" cy="371680"/>
          </a:xfrm>
          <a:effectLst>
            <a:outerShdw blurRad="12700" dir="4140000" algn="ctr" rotWithShape="0">
              <a:srgbClr val="000000">
                <a:alpha val="21000"/>
              </a:srgbClr>
            </a:outerShdw>
          </a:effectLst>
        </p:grpSpPr>
        <p:sp>
          <p:nvSpPr>
            <p:cNvPr id="93" name="Oval 92">
              <a:extLst>
                <a:ext uri="{FF2B5EF4-FFF2-40B4-BE49-F238E27FC236}">
                  <a16:creationId xmlns:a16="http://schemas.microsoft.com/office/drawing/2014/main" id="{3ACE188B-7E04-4247-9130-A0CB6643ADD5}"/>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7" name="TextBox 96">
              <a:extLst>
                <a:ext uri="{FF2B5EF4-FFF2-40B4-BE49-F238E27FC236}">
                  <a16:creationId xmlns:a16="http://schemas.microsoft.com/office/drawing/2014/main" id="{339F57F7-519D-4768-B950-567D352F9BA2}"/>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99" name="Group 98">
            <a:extLst>
              <a:ext uri="{FF2B5EF4-FFF2-40B4-BE49-F238E27FC236}">
                <a16:creationId xmlns:a16="http://schemas.microsoft.com/office/drawing/2014/main" id="{049EA435-4630-4E80-908A-B071D2A56CA4}"/>
              </a:ext>
            </a:extLst>
          </p:cNvPr>
          <p:cNvGrpSpPr/>
          <p:nvPr/>
        </p:nvGrpSpPr>
        <p:grpSpPr>
          <a:xfrm>
            <a:off x="1347988" y="4204106"/>
            <a:ext cx="469033" cy="320452"/>
            <a:chOff x="2216760" y="2706334"/>
            <a:chExt cx="544014" cy="371680"/>
          </a:xfrm>
          <a:effectLst>
            <a:outerShdw blurRad="12700" dir="4140000" algn="ctr" rotWithShape="0">
              <a:srgbClr val="000000">
                <a:alpha val="21000"/>
              </a:srgbClr>
            </a:outerShdw>
          </a:effectLst>
        </p:grpSpPr>
        <p:sp>
          <p:nvSpPr>
            <p:cNvPr id="101" name="Oval 100">
              <a:extLst>
                <a:ext uri="{FF2B5EF4-FFF2-40B4-BE49-F238E27FC236}">
                  <a16:creationId xmlns:a16="http://schemas.microsoft.com/office/drawing/2014/main" id="{E036B1C6-6A64-4435-B8C7-CCBA6F16588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 name="TextBox 101">
              <a:extLst>
                <a:ext uri="{FF2B5EF4-FFF2-40B4-BE49-F238E27FC236}">
                  <a16:creationId xmlns:a16="http://schemas.microsoft.com/office/drawing/2014/main" id="{DFF427CB-E514-4758-B8DE-BA4598D860BA}"/>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03" name="Group 102">
            <a:extLst>
              <a:ext uri="{FF2B5EF4-FFF2-40B4-BE49-F238E27FC236}">
                <a16:creationId xmlns:a16="http://schemas.microsoft.com/office/drawing/2014/main" id="{2F4F8F17-8B2C-43EB-B1E3-20C71B842AF1}"/>
              </a:ext>
            </a:extLst>
          </p:cNvPr>
          <p:cNvGrpSpPr/>
          <p:nvPr/>
        </p:nvGrpSpPr>
        <p:grpSpPr>
          <a:xfrm>
            <a:off x="1701301" y="4204106"/>
            <a:ext cx="469033" cy="320452"/>
            <a:chOff x="2216760" y="2706334"/>
            <a:chExt cx="544014" cy="371680"/>
          </a:xfrm>
          <a:effectLst>
            <a:outerShdw blurRad="12700" dir="4140000" algn="ctr" rotWithShape="0">
              <a:srgbClr val="000000">
                <a:alpha val="21000"/>
              </a:srgbClr>
            </a:outerShdw>
          </a:effectLst>
        </p:grpSpPr>
        <p:sp>
          <p:nvSpPr>
            <p:cNvPr id="106" name="Oval 105">
              <a:extLst>
                <a:ext uri="{FF2B5EF4-FFF2-40B4-BE49-F238E27FC236}">
                  <a16:creationId xmlns:a16="http://schemas.microsoft.com/office/drawing/2014/main" id="{94AC8FF3-C380-4F68-9DAF-9C42C0D545D2}"/>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7" name="TextBox 106">
              <a:extLst>
                <a:ext uri="{FF2B5EF4-FFF2-40B4-BE49-F238E27FC236}">
                  <a16:creationId xmlns:a16="http://schemas.microsoft.com/office/drawing/2014/main" id="{DCF4369B-C1F3-426B-8D72-EC8FAC0F7B3E}"/>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10" name="Group 109">
            <a:extLst>
              <a:ext uri="{FF2B5EF4-FFF2-40B4-BE49-F238E27FC236}">
                <a16:creationId xmlns:a16="http://schemas.microsoft.com/office/drawing/2014/main" id="{A289B770-23D5-4C5C-92C4-E41F416F3848}"/>
              </a:ext>
            </a:extLst>
          </p:cNvPr>
          <p:cNvGrpSpPr/>
          <p:nvPr/>
        </p:nvGrpSpPr>
        <p:grpSpPr>
          <a:xfrm>
            <a:off x="987136" y="4569207"/>
            <a:ext cx="469033" cy="320452"/>
            <a:chOff x="2216760" y="2706334"/>
            <a:chExt cx="544014" cy="371680"/>
          </a:xfrm>
          <a:effectLst>
            <a:outerShdw blurRad="12700" dir="4140000" algn="ctr" rotWithShape="0">
              <a:srgbClr val="000000">
                <a:alpha val="21000"/>
              </a:srgbClr>
            </a:outerShdw>
          </a:effectLst>
        </p:grpSpPr>
        <p:sp>
          <p:nvSpPr>
            <p:cNvPr id="111" name="Oval 110">
              <a:extLst>
                <a:ext uri="{FF2B5EF4-FFF2-40B4-BE49-F238E27FC236}">
                  <a16:creationId xmlns:a16="http://schemas.microsoft.com/office/drawing/2014/main" id="{E2D4A9EE-7E9E-4872-A803-108BE85463CA}"/>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9" name="TextBox 118">
              <a:extLst>
                <a:ext uri="{FF2B5EF4-FFF2-40B4-BE49-F238E27FC236}">
                  <a16:creationId xmlns:a16="http://schemas.microsoft.com/office/drawing/2014/main" id="{A83FD9CA-B53D-4FB9-9BF9-419346866FD4}"/>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20" name="Group 119">
            <a:extLst>
              <a:ext uri="{FF2B5EF4-FFF2-40B4-BE49-F238E27FC236}">
                <a16:creationId xmlns:a16="http://schemas.microsoft.com/office/drawing/2014/main" id="{5F916EA1-D076-4763-A5CD-290435099CE6}"/>
              </a:ext>
            </a:extLst>
          </p:cNvPr>
          <p:cNvGrpSpPr/>
          <p:nvPr/>
        </p:nvGrpSpPr>
        <p:grpSpPr>
          <a:xfrm>
            <a:off x="1340448" y="4569207"/>
            <a:ext cx="469033" cy="320452"/>
            <a:chOff x="2216760" y="2706334"/>
            <a:chExt cx="544014" cy="371680"/>
          </a:xfrm>
          <a:effectLst>
            <a:outerShdw blurRad="12700" dir="4140000" algn="ctr" rotWithShape="0">
              <a:srgbClr val="000000">
                <a:alpha val="21000"/>
              </a:srgbClr>
            </a:outerShdw>
          </a:effectLst>
        </p:grpSpPr>
        <p:sp>
          <p:nvSpPr>
            <p:cNvPr id="121" name="Oval 120">
              <a:extLst>
                <a:ext uri="{FF2B5EF4-FFF2-40B4-BE49-F238E27FC236}">
                  <a16:creationId xmlns:a16="http://schemas.microsoft.com/office/drawing/2014/main" id="{9539F2D1-73BD-4804-AADB-4EE683A6CAE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5" name="TextBox 124">
              <a:extLst>
                <a:ext uri="{FF2B5EF4-FFF2-40B4-BE49-F238E27FC236}">
                  <a16:creationId xmlns:a16="http://schemas.microsoft.com/office/drawing/2014/main" id="{9EC66590-F5E3-458E-9ED3-4F8DD8B4C098}"/>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26" name="Group 125">
            <a:extLst>
              <a:ext uri="{FF2B5EF4-FFF2-40B4-BE49-F238E27FC236}">
                <a16:creationId xmlns:a16="http://schemas.microsoft.com/office/drawing/2014/main" id="{913744AD-9528-4A3C-A696-B2285DBCA0FA}"/>
              </a:ext>
            </a:extLst>
          </p:cNvPr>
          <p:cNvGrpSpPr/>
          <p:nvPr/>
        </p:nvGrpSpPr>
        <p:grpSpPr>
          <a:xfrm>
            <a:off x="2501640" y="3824345"/>
            <a:ext cx="446198" cy="307738"/>
            <a:chOff x="2275965" y="3052881"/>
            <a:chExt cx="446198" cy="307738"/>
          </a:xfrm>
          <a:effectLst>
            <a:outerShdw blurRad="25400" dir="4140000" algn="ctr" rotWithShape="0">
              <a:srgbClr val="000000">
                <a:alpha val="21000"/>
              </a:srgbClr>
            </a:outerShdw>
          </a:effectLst>
        </p:grpSpPr>
        <p:sp>
          <p:nvSpPr>
            <p:cNvPr id="127" name="Oval 126">
              <a:extLst>
                <a:ext uri="{FF2B5EF4-FFF2-40B4-BE49-F238E27FC236}">
                  <a16:creationId xmlns:a16="http://schemas.microsoft.com/office/drawing/2014/main" id="{A9E67FFD-C64D-4D5E-8EE8-1E1264E6C66E}"/>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8" name="TextBox 127">
              <a:extLst>
                <a:ext uri="{FF2B5EF4-FFF2-40B4-BE49-F238E27FC236}">
                  <a16:creationId xmlns:a16="http://schemas.microsoft.com/office/drawing/2014/main" id="{4AD461BE-1EF0-47F6-ADF4-80174212C180}"/>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29" name="Group 128">
            <a:extLst>
              <a:ext uri="{FF2B5EF4-FFF2-40B4-BE49-F238E27FC236}">
                <a16:creationId xmlns:a16="http://schemas.microsoft.com/office/drawing/2014/main" id="{59DDCB0D-A8F4-4A0F-900D-FA1A7DDC7D3E}"/>
              </a:ext>
            </a:extLst>
          </p:cNvPr>
          <p:cNvGrpSpPr/>
          <p:nvPr/>
        </p:nvGrpSpPr>
        <p:grpSpPr>
          <a:xfrm>
            <a:off x="2856154" y="3824345"/>
            <a:ext cx="446198" cy="307738"/>
            <a:chOff x="2275965" y="3052881"/>
            <a:chExt cx="446198" cy="307738"/>
          </a:xfrm>
          <a:effectLst>
            <a:outerShdw blurRad="25400" dir="4140000" algn="ctr" rotWithShape="0">
              <a:srgbClr val="000000">
                <a:alpha val="21000"/>
              </a:srgbClr>
            </a:outerShdw>
          </a:effectLst>
        </p:grpSpPr>
        <p:sp>
          <p:nvSpPr>
            <p:cNvPr id="130" name="Oval 129">
              <a:extLst>
                <a:ext uri="{FF2B5EF4-FFF2-40B4-BE49-F238E27FC236}">
                  <a16:creationId xmlns:a16="http://schemas.microsoft.com/office/drawing/2014/main" id="{55C1C3DD-6D9F-45D6-B920-0BC4D2802DB4}"/>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1" name="TextBox 130">
              <a:extLst>
                <a:ext uri="{FF2B5EF4-FFF2-40B4-BE49-F238E27FC236}">
                  <a16:creationId xmlns:a16="http://schemas.microsoft.com/office/drawing/2014/main" id="{258C7E98-8493-49BC-A117-9AFBE9D2045D}"/>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2" name="Group 131">
            <a:extLst>
              <a:ext uri="{FF2B5EF4-FFF2-40B4-BE49-F238E27FC236}">
                <a16:creationId xmlns:a16="http://schemas.microsoft.com/office/drawing/2014/main" id="{B9014955-1456-4332-A4BB-672007FFBE2E}"/>
              </a:ext>
            </a:extLst>
          </p:cNvPr>
          <p:cNvGrpSpPr/>
          <p:nvPr/>
        </p:nvGrpSpPr>
        <p:grpSpPr>
          <a:xfrm>
            <a:off x="2148544" y="4184828"/>
            <a:ext cx="446198" cy="307738"/>
            <a:chOff x="2275965" y="3052881"/>
            <a:chExt cx="446198" cy="307738"/>
          </a:xfrm>
          <a:effectLst>
            <a:outerShdw blurRad="25400" dir="4140000" algn="ctr" rotWithShape="0">
              <a:srgbClr val="000000">
                <a:alpha val="21000"/>
              </a:srgbClr>
            </a:outerShdw>
          </a:effectLst>
        </p:grpSpPr>
        <p:sp>
          <p:nvSpPr>
            <p:cNvPr id="133" name="Oval 132">
              <a:extLst>
                <a:ext uri="{FF2B5EF4-FFF2-40B4-BE49-F238E27FC236}">
                  <a16:creationId xmlns:a16="http://schemas.microsoft.com/office/drawing/2014/main" id="{AE8E027C-F299-4330-AE0F-243CB5919688}"/>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4" name="TextBox 133">
              <a:extLst>
                <a:ext uri="{FF2B5EF4-FFF2-40B4-BE49-F238E27FC236}">
                  <a16:creationId xmlns:a16="http://schemas.microsoft.com/office/drawing/2014/main" id="{3DAA97EA-D8CE-47CF-9C6C-42884F1BDBC3}"/>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5" name="Group 134">
            <a:extLst>
              <a:ext uri="{FF2B5EF4-FFF2-40B4-BE49-F238E27FC236}">
                <a16:creationId xmlns:a16="http://schemas.microsoft.com/office/drawing/2014/main" id="{B115E9DC-6C88-43C4-92B3-8793D21CA438}"/>
              </a:ext>
            </a:extLst>
          </p:cNvPr>
          <p:cNvGrpSpPr/>
          <p:nvPr/>
        </p:nvGrpSpPr>
        <p:grpSpPr>
          <a:xfrm>
            <a:off x="2503059" y="4184828"/>
            <a:ext cx="446198" cy="307738"/>
            <a:chOff x="2275965" y="3052881"/>
            <a:chExt cx="446198" cy="307738"/>
          </a:xfrm>
          <a:effectLst>
            <a:outerShdw blurRad="25400" dir="4140000" algn="ctr" rotWithShape="0">
              <a:srgbClr val="000000">
                <a:alpha val="21000"/>
              </a:srgbClr>
            </a:outerShdw>
          </a:effectLst>
        </p:grpSpPr>
        <p:sp>
          <p:nvSpPr>
            <p:cNvPr id="136" name="Oval 135">
              <a:extLst>
                <a:ext uri="{FF2B5EF4-FFF2-40B4-BE49-F238E27FC236}">
                  <a16:creationId xmlns:a16="http://schemas.microsoft.com/office/drawing/2014/main" id="{6519C14D-4299-4512-993A-4AB8AEB934A7}"/>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7" name="TextBox 136">
              <a:extLst>
                <a:ext uri="{FF2B5EF4-FFF2-40B4-BE49-F238E27FC236}">
                  <a16:creationId xmlns:a16="http://schemas.microsoft.com/office/drawing/2014/main" id="{C0A75F58-0935-42BE-A919-4AC053883372}"/>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8" name="Group 137">
            <a:extLst>
              <a:ext uri="{FF2B5EF4-FFF2-40B4-BE49-F238E27FC236}">
                <a16:creationId xmlns:a16="http://schemas.microsoft.com/office/drawing/2014/main" id="{4FE7C465-267A-43F2-8392-70C1FD245D72}"/>
              </a:ext>
            </a:extLst>
          </p:cNvPr>
          <p:cNvGrpSpPr/>
          <p:nvPr/>
        </p:nvGrpSpPr>
        <p:grpSpPr>
          <a:xfrm>
            <a:off x="2857573" y="4184828"/>
            <a:ext cx="446198" cy="307738"/>
            <a:chOff x="2275965" y="3052881"/>
            <a:chExt cx="446198" cy="307738"/>
          </a:xfrm>
          <a:effectLst>
            <a:outerShdw blurRad="25400" dir="4140000" algn="ctr" rotWithShape="0">
              <a:srgbClr val="000000">
                <a:alpha val="21000"/>
              </a:srgbClr>
            </a:outerShdw>
          </a:effectLst>
        </p:grpSpPr>
        <p:sp>
          <p:nvSpPr>
            <p:cNvPr id="139" name="Oval 138">
              <a:extLst>
                <a:ext uri="{FF2B5EF4-FFF2-40B4-BE49-F238E27FC236}">
                  <a16:creationId xmlns:a16="http://schemas.microsoft.com/office/drawing/2014/main" id="{F87DD412-3B13-4E09-AA29-7AD45FE9C8E7}"/>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0" name="TextBox 139">
              <a:extLst>
                <a:ext uri="{FF2B5EF4-FFF2-40B4-BE49-F238E27FC236}">
                  <a16:creationId xmlns:a16="http://schemas.microsoft.com/office/drawing/2014/main" id="{E57F6E67-AE97-4954-9B57-EE727FD5EAA9}"/>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41" name="Group 140">
            <a:extLst>
              <a:ext uri="{FF2B5EF4-FFF2-40B4-BE49-F238E27FC236}">
                <a16:creationId xmlns:a16="http://schemas.microsoft.com/office/drawing/2014/main" id="{17F20570-C4B7-4A94-900D-CC43F7FD806E}"/>
              </a:ext>
            </a:extLst>
          </p:cNvPr>
          <p:cNvGrpSpPr/>
          <p:nvPr/>
        </p:nvGrpSpPr>
        <p:grpSpPr>
          <a:xfrm>
            <a:off x="2147125" y="4550354"/>
            <a:ext cx="446198" cy="307738"/>
            <a:chOff x="2275965" y="3052881"/>
            <a:chExt cx="446198" cy="307738"/>
          </a:xfrm>
          <a:effectLst>
            <a:outerShdw blurRad="25400" dir="4140000" algn="ctr" rotWithShape="0">
              <a:srgbClr val="000000">
                <a:alpha val="21000"/>
              </a:srgbClr>
            </a:outerShdw>
          </a:effectLst>
        </p:grpSpPr>
        <p:sp>
          <p:nvSpPr>
            <p:cNvPr id="142" name="Oval 141">
              <a:extLst>
                <a:ext uri="{FF2B5EF4-FFF2-40B4-BE49-F238E27FC236}">
                  <a16:creationId xmlns:a16="http://schemas.microsoft.com/office/drawing/2014/main" id="{C5684626-D2D1-4A93-BE8F-32A742389B59}"/>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 name="TextBox 142">
              <a:extLst>
                <a:ext uri="{FF2B5EF4-FFF2-40B4-BE49-F238E27FC236}">
                  <a16:creationId xmlns:a16="http://schemas.microsoft.com/office/drawing/2014/main" id="{C4775B71-CC65-4F6A-A0D8-2D9153F66AEA}"/>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44" name="Group 143">
            <a:extLst>
              <a:ext uri="{FF2B5EF4-FFF2-40B4-BE49-F238E27FC236}">
                <a16:creationId xmlns:a16="http://schemas.microsoft.com/office/drawing/2014/main" id="{25FEEB78-9DBB-4031-B2B8-D57DD5B67F8F}"/>
              </a:ext>
            </a:extLst>
          </p:cNvPr>
          <p:cNvGrpSpPr/>
          <p:nvPr/>
        </p:nvGrpSpPr>
        <p:grpSpPr>
          <a:xfrm>
            <a:off x="3669025" y="3827236"/>
            <a:ext cx="369998" cy="307738"/>
            <a:chOff x="2314065" y="3052881"/>
            <a:chExt cx="369998" cy="307738"/>
          </a:xfrm>
          <a:effectLst>
            <a:outerShdw blurRad="12700" dir="4140000" algn="ctr" rotWithShape="0">
              <a:srgbClr val="000000">
                <a:alpha val="21000"/>
              </a:srgbClr>
            </a:outerShdw>
          </a:effectLst>
        </p:grpSpPr>
        <p:sp>
          <p:nvSpPr>
            <p:cNvPr id="145" name="Oval 144">
              <a:extLst>
                <a:ext uri="{FF2B5EF4-FFF2-40B4-BE49-F238E27FC236}">
                  <a16:creationId xmlns:a16="http://schemas.microsoft.com/office/drawing/2014/main" id="{3FF0A5C8-B2E9-41DC-AD78-CC0B72AFA7A0}"/>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6" name="TextBox 145">
              <a:extLst>
                <a:ext uri="{FF2B5EF4-FFF2-40B4-BE49-F238E27FC236}">
                  <a16:creationId xmlns:a16="http://schemas.microsoft.com/office/drawing/2014/main" id="{7EA65FD3-CFD9-40D0-89BE-0F626B2AEF46}"/>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147" name="Group 146">
            <a:extLst>
              <a:ext uri="{FF2B5EF4-FFF2-40B4-BE49-F238E27FC236}">
                <a16:creationId xmlns:a16="http://schemas.microsoft.com/office/drawing/2014/main" id="{A68890FC-26DC-42B0-ABF8-4178E9B95C67}"/>
              </a:ext>
            </a:extLst>
          </p:cNvPr>
          <p:cNvGrpSpPr/>
          <p:nvPr/>
        </p:nvGrpSpPr>
        <p:grpSpPr>
          <a:xfrm>
            <a:off x="4019360" y="3827236"/>
            <a:ext cx="369998" cy="307738"/>
            <a:chOff x="2314065" y="3052881"/>
            <a:chExt cx="369998" cy="307738"/>
          </a:xfrm>
          <a:effectLst>
            <a:outerShdw blurRad="12700" dir="4140000" algn="ctr" rotWithShape="0">
              <a:srgbClr val="000000">
                <a:alpha val="21000"/>
              </a:srgbClr>
            </a:outerShdw>
          </a:effectLst>
        </p:grpSpPr>
        <p:sp>
          <p:nvSpPr>
            <p:cNvPr id="148" name="Oval 147">
              <a:extLst>
                <a:ext uri="{FF2B5EF4-FFF2-40B4-BE49-F238E27FC236}">
                  <a16:creationId xmlns:a16="http://schemas.microsoft.com/office/drawing/2014/main" id="{49954BAC-A392-4F9A-B512-1CC33CE7EC09}"/>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9" name="TextBox 148">
              <a:extLst>
                <a:ext uri="{FF2B5EF4-FFF2-40B4-BE49-F238E27FC236}">
                  <a16:creationId xmlns:a16="http://schemas.microsoft.com/office/drawing/2014/main" id="{CD7A3532-1AFC-4079-AAB2-6ADCFB8FA6D4}"/>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150" name="Group 149">
            <a:extLst>
              <a:ext uri="{FF2B5EF4-FFF2-40B4-BE49-F238E27FC236}">
                <a16:creationId xmlns:a16="http://schemas.microsoft.com/office/drawing/2014/main" id="{7978AAEB-1F62-4A4D-B8F0-01C1A8290079}"/>
              </a:ext>
            </a:extLst>
          </p:cNvPr>
          <p:cNvGrpSpPr/>
          <p:nvPr/>
        </p:nvGrpSpPr>
        <p:grpSpPr bwMode="auto">
          <a:xfrm>
            <a:off x="4848081" y="3824648"/>
            <a:ext cx="269671" cy="269441"/>
            <a:chOff x="2361864" y="3071931"/>
            <a:chExt cx="269638" cy="269638"/>
          </a:xfrm>
          <a:effectLst>
            <a:outerShdw blurRad="12700" dir="4140000" algn="ctr" rotWithShape="0">
              <a:srgbClr val="000000">
                <a:alpha val="21000"/>
              </a:srgbClr>
            </a:outerShdw>
          </a:effectLst>
        </p:grpSpPr>
        <p:sp>
          <p:nvSpPr>
            <p:cNvPr id="151" name="Oval 150">
              <a:extLst>
                <a:ext uri="{FF2B5EF4-FFF2-40B4-BE49-F238E27FC236}">
                  <a16:creationId xmlns:a16="http://schemas.microsoft.com/office/drawing/2014/main" id="{2B269E86-3CBD-4093-86E5-DECBE0994694}"/>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2" name="TextBox 151">
              <a:extLst>
                <a:ext uri="{FF2B5EF4-FFF2-40B4-BE49-F238E27FC236}">
                  <a16:creationId xmlns:a16="http://schemas.microsoft.com/office/drawing/2014/main" id="{C9270E77-2673-4CB3-B836-8614860EAA63}"/>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54" name="Group 153">
            <a:extLst>
              <a:ext uri="{FF2B5EF4-FFF2-40B4-BE49-F238E27FC236}">
                <a16:creationId xmlns:a16="http://schemas.microsoft.com/office/drawing/2014/main" id="{EF63C49D-C073-40F9-85DE-BCFFB2E9DEDE}"/>
              </a:ext>
            </a:extLst>
          </p:cNvPr>
          <p:cNvGrpSpPr/>
          <p:nvPr/>
        </p:nvGrpSpPr>
        <p:grpSpPr bwMode="auto">
          <a:xfrm>
            <a:off x="5172537" y="3824648"/>
            <a:ext cx="269671" cy="269441"/>
            <a:chOff x="2361864" y="3071931"/>
            <a:chExt cx="269638" cy="269638"/>
          </a:xfrm>
          <a:effectLst>
            <a:outerShdw blurRad="12700" dir="4140000" algn="ctr" rotWithShape="0">
              <a:srgbClr val="000000">
                <a:alpha val="21000"/>
              </a:srgbClr>
            </a:outerShdw>
          </a:effectLst>
        </p:grpSpPr>
        <p:sp>
          <p:nvSpPr>
            <p:cNvPr id="156" name="Oval 155">
              <a:extLst>
                <a:ext uri="{FF2B5EF4-FFF2-40B4-BE49-F238E27FC236}">
                  <a16:creationId xmlns:a16="http://schemas.microsoft.com/office/drawing/2014/main" id="{0DD2AD1B-129D-4C54-AE55-E36EE17D952A}"/>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7" name="TextBox 156">
              <a:extLst>
                <a:ext uri="{FF2B5EF4-FFF2-40B4-BE49-F238E27FC236}">
                  <a16:creationId xmlns:a16="http://schemas.microsoft.com/office/drawing/2014/main" id="{42F5B050-5350-4631-8321-58D5FE30A639}"/>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58" name="Group 157">
            <a:extLst>
              <a:ext uri="{FF2B5EF4-FFF2-40B4-BE49-F238E27FC236}">
                <a16:creationId xmlns:a16="http://schemas.microsoft.com/office/drawing/2014/main" id="{8F8AB391-25E8-4760-8864-EF9685C9ABB6}"/>
              </a:ext>
            </a:extLst>
          </p:cNvPr>
          <p:cNvGrpSpPr/>
          <p:nvPr/>
        </p:nvGrpSpPr>
        <p:grpSpPr bwMode="auto">
          <a:xfrm>
            <a:off x="4522388" y="4135990"/>
            <a:ext cx="269671" cy="269441"/>
            <a:chOff x="2361864" y="3071931"/>
            <a:chExt cx="269638" cy="269638"/>
          </a:xfrm>
          <a:effectLst>
            <a:outerShdw blurRad="12700" dir="4140000" algn="ctr" rotWithShape="0">
              <a:srgbClr val="000000">
                <a:alpha val="21000"/>
              </a:srgbClr>
            </a:outerShdw>
          </a:effectLst>
        </p:grpSpPr>
        <p:sp>
          <p:nvSpPr>
            <p:cNvPr id="159" name="Oval 158">
              <a:extLst>
                <a:ext uri="{FF2B5EF4-FFF2-40B4-BE49-F238E27FC236}">
                  <a16:creationId xmlns:a16="http://schemas.microsoft.com/office/drawing/2014/main" id="{6E207609-D95B-4760-AC46-B0B6FD227D78}"/>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0" name="TextBox 159">
              <a:extLst>
                <a:ext uri="{FF2B5EF4-FFF2-40B4-BE49-F238E27FC236}">
                  <a16:creationId xmlns:a16="http://schemas.microsoft.com/office/drawing/2014/main" id="{1B0A87CA-4E7D-4FEE-9B95-DBDA47F40E4A}"/>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1" name="Group 160">
            <a:extLst>
              <a:ext uri="{FF2B5EF4-FFF2-40B4-BE49-F238E27FC236}">
                <a16:creationId xmlns:a16="http://schemas.microsoft.com/office/drawing/2014/main" id="{694F831F-2C53-47BD-8504-B297381D5C45}"/>
              </a:ext>
            </a:extLst>
          </p:cNvPr>
          <p:cNvGrpSpPr/>
          <p:nvPr/>
        </p:nvGrpSpPr>
        <p:grpSpPr bwMode="auto">
          <a:xfrm>
            <a:off x="4846844" y="4135990"/>
            <a:ext cx="269671" cy="269441"/>
            <a:chOff x="2361864" y="3071931"/>
            <a:chExt cx="269638" cy="269638"/>
          </a:xfrm>
          <a:effectLst>
            <a:outerShdw blurRad="12700" dir="4140000" algn="ctr" rotWithShape="0">
              <a:srgbClr val="000000">
                <a:alpha val="21000"/>
              </a:srgbClr>
            </a:outerShdw>
          </a:effectLst>
        </p:grpSpPr>
        <p:sp>
          <p:nvSpPr>
            <p:cNvPr id="162" name="Oval 161">
              <a:extLst>
                <a:ext uri="{FF2B5EF4-FFF2-40B4-BE49-F238E27FC236}">
                  <a16:creationId xmlns:a16="http://schemas.microsoft.com/office/drawing/2014/main" id="{F0C1A90D-2590-4F12-AF4D-7E340945ED6D}"/>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 name="TextBox 162">
              <a:extLst>
                <a:ext uri="{FF2B5EF4-FFF2-40B4-BE49-F238E27FC236}">
                  <a16:creationId xmlns:a16="http://schemas.microsoft.com/office/drawing/2014/main" id="{153E7B17-1224-4313-AED6-A806FBFD6CBD}"/>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4" name="Group 163">
            <a:extLst>
              <a:ext uri="{FF2B5EF4-FFF2-40B4-BE49-F238E27FC236}">
                <a16:creationId xmlns:a16="http://schemas.microsoft.com/office/drawing/2014/main" id="{B39182B3-277E-4943-87D2-11EF3AC7C91A}"/>
              </a:ext>
            </a:extLst>
          </p:cNvPr>
          <p:cNvGrpSpPr/>
          <p:nvPr/>
        </p:nvGrpSpPr>
        <p:grpSpPr bwMode="auto">
          <a:xfrm>
            <a:off x="5171300" y="4135990"/>
            <a:ext cx="269671" cy="269441"/>
            <a:chOff x="2361864" y="3071931"/>
            <a:chExt cx="269638" cy="269638"/>
          </a:xfrm>
          <a:effectLst>
            <a:outerShdw blurRad="12700" dir="4140000" algn="ctr" rotWithShape="0">
              <a:srgbClr val="000000">
                <a:alpha val="21000"/>
              </a:srgbClr>
            </a:outerShdw>
          </a:effectLst>
        </p:grpSpPr>
        <p:sp>
          <p:nvSpPr>
            <p:cNvPr id="165" name="Oval 164">
              <a:extLst>
                <a:ext uri="{FF2B5EF4-FFF2-40B4-BE49-F238E27FC236}">
                  <a16:creationId xmlns:a16="http://schemas.microsoft.com/office/drawing/2014/main" id="{3A0D75CE-E779-42AF-9C17-133D8FE8D770}"/>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6" name="TextBox 165">
              <a:extLst>
                <a:ext uri="{FF2B5EF4-FFF2-40B4-BE49-F238E27FC236}">
                  <a16:creationId xmlns:a16="http://schemas.microsoft.com/office/drawing/2014/main" id="{F8E99D0E-31D4-4B47-B39E-AB44156CA047}"/>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7" name="Group 166">
            <a:extLst>
              <a:ext uri="{FF2B5EF4-FFF2-40B4-BE49-F238E27FC236}">
                <a16:creationId xmlns:a16="http://schemas.microsoft.com/office/drawing/2014/main" id="{9CD6FF22-102D-476C-BBB4-366887D8470A}"/>
              </a:ext>
            </a:extLst>
          </p:cNvPr>
          <p:cNvGrpSpPr/>
          <p:nvPr/>
        </p:nvGrpSpPr>
        <p:grpSpPr bwMode="auto">
          <a:xfrm>
            <a:off x="4521982" y="4453578"/>
            <a:ext cx="269671" cy="269441"/>
            <a:chOff x="2361864" y="3071931"/>
            <a:chExt cx="269638" cy="269638"/>
          </a:xfrm>
          <a:effectLst>
            <a:outerShdw blurRad="12700" dir="4140000" algn="ctr" rotWithShape="0">
              <a:srgbClr val="000000">
                <a:alpha val="21000"/>
              </a:srgbClr>
            </a:outerShdw>
          </a:effectLst>
        </p:grpSpPr>
        <p:sp>
          <p:nvSpPr>
            <p:cNvPr id="168" name="Oval 167">
              <a:extLst>
                <a:ext uri="{FF2B5EF4-FFF2-40B4-BE49-F238E27FC236}">
                  <a16:creationId xmlns:a16="http://schemas.microsoft.com/office/drawing/2014/main" id="{58658BB7-708F-4BB6-88E1-6317BA4AA99C}"/>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9" name="TextBox 168">
              <a:extLst>
                <a:ext uri="{FF2B5EF4-FFF2-40B4-BE49-F238E27FC236}">
                  <a16:creationId xmlns:a16="http://schemas.microsoft.com/office/drawing/2014/main" id="{6B047A96-8783-40B8-A897-AE8112F992B4}"/>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70" name="Group 169">
            <a:extLst>
              <a:ext uri="{FF2B5EF4-FFF2-40B4-BE49-F238E27FC236}">
                <a16:creationId xmlns:a16="http://schemas.microsoft.com/office/drawing/2014/main" id="{BA0CB7A9-126B-448B-AC66-B1A347DA022B}"/>
              </a:ext>
            </a:extLst>
          </p:cNvPr>
          <p:cNvGrpSpPr/>
          <p:nvPr/>
        </p:nvGrpSpPr>
        <p:grpSpPr bwMode="auto">
          <a:xfrm>
            <a:off x="4846438" y="4453578"/>
            <a:ext cx="269671" cy="269441"/>
            <a:chOff x="2361864" y="3071931"/>
            <a:chExt cx="269638" cy="269638"/>
          </a:xfrm>
          <a:effectLst>
            <a:outerShdw blurRad="12700" dir="4140000" algn="ctr" rotWithShape="0">
              <a:srgbClr val="000000">
                <a:alpha val="21000"/>
              </a:srgbClr>
            </a:outerShdw>
          </a:effectLst>
        </p:grpSpPr>
        <p:sp>
          <p:nvSpPr>
            <p:cNvPr id="171" name="Oval 170">
              <a:extLst>
                <a:ext uri="{FF2B5EF4-FFF2-40B4-BE49-F238E27FC236}">
                  <a16:creationId xmlns:a16="http://schemas.microsoft.com/office/drawing/2014/main" id="{317200B1-A90B-4818-A1C9-7BA28568D190}"/>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2" name="TextBox 171">
              <a:extLst>
                <a:ext uri="{FF2B5EF4-FFF2-40B4-BE49-F238E27FC236}">
                  <a16:creationId xmlns:a16="http://schemas.microsoft.com/office/drawing/2014/main" id="{FCD32F28-D943-4107-B84B-FC279CF53153}"/>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sp>
        <p:nvSpPr>
          <p:cNvPr id="5" name="Rectangle 4">
            <a:extLst>
              <a:ext uri="{FF2B5EF4-FFF2-40B4-BE49-F238E27FC236}">
                <a16:creationId xmlns:a16="http://schemas.microsoft.com/office/drawing/2014/main" id="{8C480B48-A05D-4001-A336-106120715A69}"/>
              </a:ext>
            </a:extLst>
          </p:cNvPr>
          <p:cNvSpPr/>
          <p:nvPr/>
        </p:nvSpPr>
        <p:spPr>
          <a:xfrm>
            <a:off x="864226" y="1056286"/>
            <a:ext cx="10818787" cy="1015663"/>
          </a:xfrm>
          <a:prstGeom prst="rect">
            <a:avLst/>
          </a:prstGeom>
        </p:spPr>
        <p:txBody>
          <a:bodyPr wrap="square">
            <a:spAutoFit/>
          </a:bodyPr>
          <a:lstStyle/>
          <a:p>
            <a:r>
              <a:rPr lang="en-GB" sz="2000" dirty="0"/>
              <a:t>When we use the written method of column subtraction, we use our understanding of place value to line up the thousands, hundreds, tens and ones into columns. Always start with the ones and write the answer of each column subtraction in the answer box. You can only ever write on digit in each box</a:t>
            </a:r>
          </a:p>
        </p:txBody>
      </p:sp>
      <p:sp>
        <p:nvSpPr>
          <p:cNvPr id="6" name="TextBox 5">
            <a:extLst>
              <a:ext uri="{FF2B5EF4-FFF2-40B4-BE49-F238E27FC236}">
                <a16:creationId xmlns:a16="http://schemas.microsoft.com/office/drawing/2014/main" id="{07683162-7FE2-4021-927F-6BA2190F21B4}"/>
              </a:ext>
            </a:extLst>
          </p:cNvPr>
          <p:cNvSpPr txBox="1"/>
          <p:nvPr/>
        </p:nvSpPr>
        <p:spPr>
          <a:xfrm>
            <a:off x="939816" y="2497936"/>
            <a:ext cx="4365525" cy="523220"/>
          </a:xfrm>
          <a:prstGeom prst="rect">
            <a:avLst/>
          </a:prstGeom>
          <a:noFill/>
        </p:spPr>
        <p:txBody>
          <a:bodyPr wrap="square" rtlCol="0">
            <a:spAutoFit/>
          </a:bodyPr>
          <a:lstStyle/>
          <a:p>
            <a:r>
              <a:rPr lang="en-GB" sz="2800" dirty="0"/>
              <a:t>8758-5344=</a:t>
            </a:r>
          </a:p>
        </p:txBody>
      </p:sp>
      <p:grpSp>
        <p:nvGrpSpPr>
          <p:cNvPr id="104" name="Group 103">
            <a:extLst>
              <a:ext uri="{FF2B5EF4-FFF2-40B4-BE49-F238E27FC236}">
                <a16:creationId xmlns:a16="http://schemas.microsoft.com/office/drawing/2014/main" id="{E8E02A78-BC44-4CF5-9D88-24CB878ED999}"/>
              </a:ext>
            </a:extLst>
          </p:cNvPr>
          <p:cNvGrpSpPr/>
          <p:nvPr/>
        </p:nvGrpSpPr>
        <p:grpSpPr>
          <a:xfrm>
            <a:off x="3501307" y="4178280"/>
            <a:ext cx="369998" cy="307738"/>
            <a:chOff x="2305911" y="3052881"/>
            <a:chExt cx="369998" cy="307738"/>
          </a:xfrm>
          <a:effectLst>
            <a:outerShdw blurRad="12700" dir="4140000" algn="ctr" rotWithShape="0">
              <a:srgbClr val="000000">
                <a:alpha val="21000"/>
              </a:srgbClr>
            </a:outerShdw>
          </a:effectLst>
        </p:grpSpPr>
        <p:sp>
          <p:nvSpPr>
            <p:cNvPr id="105" name="Oval 104">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8" name="TextBox 107">
              <a:extLst>
                <a:ext uri="{FF2B5EF4-FFF2-40B4-BE49-F238E27FC236}">
                  <a16:creationId xmlns:a16="http://schemas.microsoft.com/office/drawing/2014/main" id="{11560C89-2B18-4FCB-941B-8BA5DD776200}"/>
                </a:ext>
              </a:extLst>
            </p:cNvPr>
            <p:cNvSpPr txBox="1"/>
            <p:nvPr/>
          </p:nvSpPr>
          <p:spPr>
            <a:xfrm>
              <a:off x="2305911" y="3077711"/>
              <a:ext cx="369998" cy="261610"/>
            </a:xfrm>
            <a:prstGeom prst="rect">
              <a:avLst/>
            </a:prstGeom>
            <a:noFill/>
          </p:spPr>
          <p:txBody>
            <a:bodyPr>
              <a:spAutoFit/>
            </a:bodyPr>
            <a:lstStyle/>
            <a:p>
              <a:pPr algn="ctr">
                <a:defRPr/>
              </a:pPr>
              <a:r>
                <a:rPr lang="en-GB" sz="1100" b="1" dirty="0"/>
                <a:t>10</a:t>
              </a:r>
            </a:p>
          </p:txBody>
        </p:sp>
      </p:grpSp>
      <p:grpSp>
        <p:nvGrpSpPr>
          <p:cNvPr id="109" name="Group 108">
            <a:extLst>
              <a:ext uri="{FF2B5EF4-FFF2-40B4-BE49-F238E27FC236}">
                <a16:creationId xmlns:a16="http://schemas.microsoft.com/office/drawing/2014/main" id="{E8E02A78-BC44-4CF5-9D88-24CB878ED999}"/>
              </a:ext>
            </a:extLst>
          </p:cNvPr>
          <p:cNvGrpSpPr/>
          <p:nvPr/>
        </p:nvGrpSpPr>
        <p:grpSpPr>
          <a:xfrm>
            <a:off x="3871305" y="4180453"/>
            <a:ext cx="369998" cy="307738"/>
            <a:chOff x="2314065" y="3052881"/>
            <a:chExt cx="369998" cy="307738"/>
          </a:xfrm>
          <a:effectLst>
            <a:outerShdw blurRad="12700" dir="4140000" algn="ctr" rotWithShape="0">
              <a:srgbClr val="000000">
                <a:alpha val="21000"/>
              </a:srgbClr>
            </a:outerShdw>
          </a:effectLst>
        </p:grpSpPr>
        <p:sp>
          <p:nvSpPr>
            <p:cNvPr id="112" name="Oval 111">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3" name="TextBox 112">
              <a:extLst>
                <a:ext uri="{FF2B5EF4-FFF2-40B4-BE49-F238E27FC236}">
                  <a16:creationId xmlns:a16="http://schemas.microsoft.com/office/drawing/2014/main" id="{11560C89-2B18-4FCB-941B-8BA5DD776200}"/>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spTree>
    <p:extLst>
      <p:ext uri="{BB962C8B-B14F-4D97-AF65-F5344CB8AC3E}">
        <p14:creationId xmlns:p14="http://schemas.microsoft.com/office/powerpoint/2010/main" val="1527130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ICONS" hidden="1">
            <a:extLst>
              <a:ext uri="{FF2B5EF4-FFF2-40B4-BE49-F238E27FC236}">
                <a16:creationId xmlns:a16="http://schemas.microsoft.com/office/drawing/2014/main" id="{B4C0763F-80DB-4579-B8C6-15E03BA13806}"/>
              </a:ext>
            </a:extLst>
          </p:cNvPr>
          <p:cNvGrpSpPr>
            <a:grpSpLocks/>
          </p:cNvGrpSpPr>
          <p:nvPr/>
        </p:nvGrpSpPr>
        <p:grpSpPr bwMode="auto">
          <a:xfrm>
            <a:off x="9004300" y="620714"/>
            <a:ext cx="1238250" cy="865187"/>
            <a:chOff x="7480751" y="621486"/>
            <a:chExt cx="1238498" cy="864000"/>
          </a:xfrm>
        </p:grpSpPr>
        <p:pic>
          <p:nvPicPr>
            <p:cNvPr id="48" name="Assessment" hidden="1">
              <a:extLst>
                <a:ext uri="{FF2B5EF4-FFF2-40B4-BE49-F238E27FC236}">
                  <a16:creationId xmlns:a16="http://schemas.microsoft.com/office/drawing/2014/main" id="{D9E856E1-5171-40EE-83A3-36DBF4714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Mental and Oral Starter" hidden="1">
              <a:extLst>
                <a:ext uri="{FF2B5EF4-FFF2-40B4-BE49-F238E27FC236}">
                  <a16:creationId xmlns:a16="http://schemas.microsoft.com/office/drawing/2014/main" id="{BAE5A071-51E2-4BD9-8A8C-ACA3798B67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oup Work" hidden="1">
              <a:extLst>
                <a:ext uri="{FF2B5EF4-FFF2-40B4-BE49-F238E27FC236}">
                  <a16:creationId xmlns:a16="http://schemas.microsoft.com/office/drawing/2014/main" id="{483A28B1-0183-4E30-AFD8-D7E245BCD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Talking Partners" hidden="1">
              <a:extLst>
                <a:ext uri="{FF2B5EF4-FFF2-40B4-BE49-F238E27FC236}">
                  <a16:creationId xmlns:a16="http://schemas.microsoft.com/office/drawing/2014/main" id="{04FE3061-3549-4044-B6FE-465DBF049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airs" hidden="1">
              <a:extLst>
                <a:ext uri="{FF2B5EF4-FFF2-40B4-BE49-F238E27FC236}">
                  <a16:creationId xmlns:a16="http://schemas.microsoft.com/office/drawing/2014/main" id="{DBF75200-7EBE-4700-A461-BC24603DEC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ndividual Work" hidden="1">
              <a:extLst>
                <a:ext uri="{FF2B5EF4-FFF2-40B4-BE49-F238E27FC236}">
                  <a16:creationId xmlns:a16="http://schemas.microsoft.com/office/drawing/2014/main" id="{E0172E61-3F91-4C6E-9817-533D987CB4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Whole Class">
              <a:extLst>
                <a:ext uri="{FF2B5EF4-FFF2-40B4-BE49-F238E27FC236}">
                  <a16:creationId xmlns:a16="http://schemas.microsoft.com/office/drawing/2014/main" id="{86D592F6-8C25-4EB1-A492-F6E06BC76C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0751" y="621486"/>
              <a:ext cx="123849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a:extLst>
              <a:ext uri="{FF2B5EF4-FFF2-40B4-BE49-F238E27FC236}">
                <a16:creationId xmlns:a16="http://schemas.microsoft.com/office/drawing/2014/main" id="{E4C19CCB-C151-4BEE-9455-B9FE36A246D2}"/>
              </a:ext>
            </a:extLst>
          </p:cNvPr>
          <p:cNvSpPr/>
          <p:nvPr/>
        </p:nvSpPr>
        <p:spPr>
          <a:xfrm>
            <a:off x="800899" y="302763"/>
            <a:ext cx="5035579" cy="615553"/>
          </a:xfrm>
          <a:prstGeom prst="rect">
            <a:avLst/>
          </a:prstGeom>
        </p:spPr>
        <p:txBody>
          <a:bodyPr wrap="square" lIns="0" tIns="0" rIns="0" bIns="0">
            <a:spAutoFit/>
          </a:bodyPr>
          <a:lstStyle/>
          <a:p>
            <a:pPr algn="ctr">
              <a:defRPr/>
            </a:pPr>
            <a:r>
              <a:rPr lang="en-GB" altLang="en-US" sz="4000" u="sng" dirty="0"/>
              <a:t>Column Subtraction</a:t>
            </a:r>
            <a:endParaRPr lang="en-GB" sz="4000" u="sng" dirty="0"/>
          </a:p>
        </p:txBody>
      </p:sp>
      <p:graphicFrame>
        <p:nvGraphicFramePr>
          <p:cNvPr id="71" name="Table 15">
            <a:extLst>
              <a:ext uri="{FF2B5EF4-FFF2-40B4-BE49-F238E27FC236}">
                <a16:creationId xmlns:a16="http://schemas.microsoft.com/office/drawing/2014/main" id="{F09F6777-D68D-4D10-AFE8-8D615A98E96E}"/>
              </a:ext>
            </a:extLst>
          </p:cNvPr>
          <p:cNvGraphicFramePr>
            <a:graphicFrameLocks noGrp="1"/>
          </p:cNvGraphicFramePr>
          <p:nvPr>
            <p:extLst>
              <p:ext uri="{D42A27DB-BD31-4B8C-83A1-F6EECF244321}">
                <p14:modId xmlns:p14="http://schemas.microsoft.com/office/powerpoint/2010/main" val="3750499063"/>
              </p:ext>
            </p:extLst>
          </p:nvPr>
        </p:nvGraphicFramePr>
        <p:xfrm>
          <a:off x="1001442" y="3117962"/>
          <a:ext cx="4533568" cy="3267075"/>
        </p:xfrm>
        <a:graphic>
          <a:graphicData uri="http://schemas.openxmlformats.org/drawingml/2006/table">
            <a:tbl>
              <a:tblPr>
                <a:tableStyleId>{5C22544A-7EE6-4342-B048-85BDC9FD1C3A}</a:tableStyleId>
              </a:tblPr>
              <a:tblGrid>
                <a:gridCol w="1133392">
                  <a:extLst>
                    <a:ext uri="{9D8B030D-6E8A-4147-A177-3AD203B41FA5}">
                      <a16:colId xmlns:a16="http://schemas.microsoft.com/office/drawing/2014/main" val="20001"/>
                    </a:ext>
                  </a:extLst>
                </a:gridCol>
                <a:gridCol w="1133392">
                  <a:extLst>
                    <a:ext uri="{9D8B030D-6E8A-4147-A177-3AD203B41FA5}">
                      <a16:colId xmlns:a16="http://schemas.microsoft.com/office/drawing/2014/main" val="20002"/>
                    </a:ext>
                  </a:extLst>
                </a:gridCol>
                <a:gridCol w="1133392">
                  <a:extLst>
                    <a:ext uri="{9D8B030D-6E8A-4147-A177-3AD203B41FA5}">
                      <a16:colId xmlns:a16="http://schemas.microsoft.com/office/drawing/2014/main" val="20003"/>
                    </a:ext>
                  </a:extLst>
                </a:gridCol>
                <a:gridCol w="1133392">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13660">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4" name="TextBox 73">
            <a:extLst>
              <a:ext uri="{FF2B5EF4-FFF2-40B4-BE49-F238E27FC236}">
                <a16:creationId xmlns:a16="http://schemas.microsoft.com/office/drawing/2014/main" id="{C4C1A199-5B96-4E28-9EAD-2279AB7A2B1D}"/>
              </a:ext>
            </a:extLst>
          </p:cNvPr>
          <p:cNvSpPr txBox="1"/>
          <p:nvPr/>
        </p:nvSpPr>
        <p:spPr>
          <a:xfrm>
            <a:off x="1031506" y="3129386"/>
            <a:ext cx="1084408" cy="584775"/>
          </a:xfrm>
          <a:prstGeom prst="rect">
            <a:avLst/>
          </a:prstGeom>
          <a:noFill/>
        </p:spPr>
        <p:txBody>
          <a:bodyPr wrap="square" rtlCol="0">
            <a:spAutoFit/>
          </a:bodyPr>
          <a:lstStyle/>
          <a:p>
            <a:pPr algn="ctr">
              <a:lnSpc>
                <a:spcPct val="100000"/>
              </a:lnSpc>
              <a:spcBef>
                <a:spcPct val="0"/>
              </a:spcBef>
              <a:buFontTx/>
              <a:buNone/>
            </a:pPr>
            <a:r>
              <a:rPr lang="en-GB" altLang="en-US" sz="3200" dirty="0"/>
              <a:t>Th</a:t>
            </a:r>
          </a:p>
        </p:txBody>
      </p:sp>
      <p:sp>
        <p:nvSpPr>
          <p:cNvPr id="76" name="TextBox 75">
            <a:extLst>
              <a:ext uri="{FF2B5EF4-FFF2-40B4-BE49-F238E27FC236}">
                <a16:creationId xmlns:a16="http://schemas.microsoft.com/office/drawing/2014/main" id="{7594DC53-B4AC-409A-A165-AFF562C3F7C1}"/>
              </a:ext>
            </a:extLst>
          </p:cNvPr>
          <p:cNvSpPr txBox="1"/>
          <p:nvPr/>
        </p:nvSpPr>
        <p:spPr>
          <a:xfrm>
            <a:off x="2154014"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H</a:t>
            </a:r>
          </a:p>
        </p:txBody>
      </p:sp>
      <p:sp>
        <p:nvSpPr>
          <p:cNvPr id="78" name="TextBox 77">
            <a:extLst>
              <a:ext uri="{FF2B5EF4-FFF2-40B4-BE49-F238E27FC236}">
                <a16:creationId xmlns:a16="http://schemas.microsoft.com/office/drawing/2014/main" id="{E44CE526-384E-486C-9835-1E900C814CD5}"/>
              </a:ext>
            </a:extLst>
          </p:cNvPr>
          <p:cNvSpPr txBox="1"/>
          <p:nvPr/>
        </p:nvSpPr>
        <p:spPr>
          <a:xfrm>
            <a:off x="3299632"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T</a:t>
            </a:r>
          </a:p>
        </p:txBody>
      </p:sp>
      <p:sp>
        <p:nvSpPr>
          <p:cNvPr id="80" name="TextBox 79">
            <a:extLst>
              <a:ext uri="{FF2B5EF4-FFF2-40B4-BE49-F238E27FC236}">
                <a16:creationId xmlns:a16="http://schemas.microsoft.com/office/drawing/2014/main" id="{D6B163C9-779F-4EAD-8387-7C6E426609F7}"/>
              </a:ext>
            </a:extLst>
          </p:cNvPr>
          <p:cNvSpPr txBox="1"/>
          <p:nvPr/>
        </p:nvSpPr>
        <p:spPr>
          <a:xfrm>
            <a:off x="4430136"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O</a:t>
            </a:r>
          </a:p>
        </p:txBody>
      </p:sp>
      <p:graphicFrame>
        <p:nvGraphicFramePr>
          <p:cNvPr id="81" name="Table 15">
            <a:extLst>
              <a:ext uri="{FF2B5EF4-FFF2-40B4-BE49-F238E27FC236}">
                <a16:creationId xmlns:a16="http://schemas.microsoft.com/office/drawing/2014/main" id="{D0FCC01C-18BB-47D0-8BB5-FFF935244359}"/>
              </a:ext>
            </a:extLst>
          </p:cNvPr>
          <p:cNvGraphicFramePr>
            <a:graphicFrameLocks noGrp="1"/>
          </p:cNvGraphicFramePr>
          <p:nvPr>
            <p:extLst>
              <p:ext uri="{D42A27DB-BD31-4B8C-83A1-F6EECF244321}">
                <p14:modId xmlns:p14="http://schemas.microsoft.com/office/powerpoint/2010/main" val="1960899372"/>
              </p:ext>
            </p:extLst>
          </p:nvPr>
        </p:nvGraphicFramePr>
        <p:xfrm>
          <a:off x="5929603" y="3311371"/>
          <a:ext cx="3759340" cy="2489368"/>
        </p:xfrm>
        <a:graphic>
          <a:graphicData uri="http://schemas.openxmlformats.org/drawingml/2006/table">
            <a:tbl>
              <a:tblPr>
                <a:tableStyleId>{5C22544A-7EE6-4342-B048-85BDC9FD1C3A}</a:tableStyleId>
              </a:tblPr>
              <a:tblGrid>
                <a:gridCol w="751868">
                  <a:extLst>
                    <a:ext uri="{9D8B030D-6E8A-4147-A177-3AD203B41FA5}">
                      <a16:colId xmlns:a16="http://schemas.microsoft.com/office/drawing/2014/main" val="20000"/>
                    </a:ext>
                  </a:extLst>
                </a:gridCol>
                <a:gridCol w="751868">
                  <a:extLst>
                    <a:ext uri="{9D8B030D-6E8A-4147-A177-3AD203B41FA5}">
                      <a16:colId xmlns:a16="http://schemas.microsoft.com/office/drawing/2014/main" val="20001"/>
                    </a:ext>
                  </a:extLst>
                </a:gridCol>
                <a:gridCol w="751868">
                  <a:extLst>
                    <a:ext uri="{9D8B030D-6E8A-4147-A177-3AD203B41FA5}">
                      <a16:colId xmlns:a16="http://schemas.microsoft.com/office/drawing/2014/main" val="20002"/>
                    </a:ext>
                  </a:extLst>
                </a:gridCol>
                <a:gridCol w="751868">
                  <a:extLst>
                    <a:ext uri="{9D8B030D-6E8A-4147-A177-3AD203B41FA5}">
                      <a16:colId xmlns:a16="http://schemas.microsoft.com/office/drawing/2014/main" val="20003"/>
                    </a:ext>
                  </a:extLst>
                </a:gridCol>
                <a:gridCol w="751868">
                  <a:extLst>
                    <a:ext uri="{9D8B030D-6E8A-4147-A177-3AD203B41FA5}">
                      <a16:colId xmlns:a16="http://schemas.microsoft.com/office/drawing/2014/main" val="20004"/>
                    </a:ext>
                  </a:extLst>
                </a:gridCol>
              </a:tblGrid>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8</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7</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8</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22342">
                <a:tc>
                  <a:txBody>
                    <a:bodyPr/>
                    <a:lstStyle/>
                    <a:p>
                      <a:pPr algn="ctr"/>
                      <a:r>
                        <a:rPr lang="en-GB" sz="1800" dirty="0"/>
                        <a:t>−</a:t>
                      </a:r>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sz="2000" b="1" dirty="0"/>
                        <a:t>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3</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00B0F0"/>
                          </a:solidFill>
                        </a:rPr>
                        <a:t>4</a:t>
                      </a:r>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56" name="Group 55">
            <a:extLst>
              <a:ext uri="{FF2B5EF4-FFF2-40B4-BE49-F238E27FC236}">
                <a16:creationId xmlns:a16="http://schemas.microsoft.com/office/drawing/2014/main" id="{E8E02A78-BC44-4CF5-9D88-24CB878ED999}"/>
              </a:ext>
            </a:extLst>
          </p:cNvPr>
          <p:cNvGrpSpPr/>
          <p:nvPr/>
        </p:nvGrpSpPr>
        <p:grpSpPr>
          <a:xfrm>
            <a:off x="3318689" y="3827236"/>
            <a:ext cx="369998" cy="307738"/>
            <a:chOff x="2314065" y="3052881"/>
            <a:chExt cx="369998" cy="307738"/>
          </a:xfrm>
          <a:effectLst>
            <a:outerShdw blurRad="12700" dir="4140000" algn="ctr" rotWithShape="0">
              <a:srgbClr val="000000">
                <a:alpha val="21000"/>
              </a:srgbClr>
            </a:outerShdw>
          </a:effectLst>
        </p:grpSpPr>
        <p:sp>
          <p:nvSpPr>
            <p:cNvPr id="57" name="Oval 56">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8" name="TextBox 57">
              <a:extLst>
                <a:ext uri="{FF2B5EF4-FFF2-40B4-BE49-F238E27FC236}">
                  <a16:creationId xmlns:a16="http://schemas.microsoft.com/office/drawing/2014/main" id="{11560C89-2B18-4FCB-941B-8BA5DD776200}"/>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59" name="Group 58">
            <a:extLst>
              <a:ext uri="{FF2B5EF4-FFF2-40B4-BE49-F238E27FC236}">
                <a16:creationId xmlns:a16="http://schemas.microsoft.com/office/drawing/2014/main" id="{F9AA728E-F526-4F9A-B471-CA67B3725411}"/>
              </a:ext>
            </a:extLst>
          </p:cNvPr>
          <p:cNvGrpSpPr/>
          <p:nvPr/>
        </p:nvGrpSpPr>
        <p:grpSpPr>
          <a:xfrm>
            <a:off x="2147125" y="3824345"/>
            <a:ext cx="446198" cy="307738"/>
            <a:chOff x="2275965" y="3052881"/>
            <a:chExt cx="446198" cy="307738"/>
          </a:xfrm>
          <a:effectLst>
            <a:outerShdw blurRad="25400" dir="4140000" algn="ctr" rotWithShape="0">
              <a:srgbClr val="000000">
                <a:alpha val="21000"/>
              </a:srgbClr>
            </a:outerShdw>
          </a:effectLst>
        </p:grpSpPr>
        <p:sp>
          <p:nvSpPr>
            <p:cNvPr id="60" name="Oval 59">
              <a:extLst>
                <a:ext uri="{FF2B5EF4-FFF2-40B4-BE49-F238E27FC236}">
                  <a16:creationId xmlns:a16="http://schemas.microsoft.com/office/drawing/2014/main" id="{E59FA344-A179-4DDE-AC9C-3C513E930075}"/>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 name="TextBox 60">
              <a:extLst>
                <a:ext uri="{FF2B5EF4-FFF2-40B4-BE49-F238E27FC236}">
                  <a16:creationId xmlns:a16="http://schemas.microsoft.com/office/drawing/2014/main" id="{038305AC-CFAA-4714-AE55-7B0C4E135B4E}"/>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62" name="Group 61">
            <a:extLst>
              <a:ext uri="{FF2B5EF4-FFF2-40B4-BE49-F238E27FC236}">
                <a16:creationId xmlns:a16="http://schemas.microsoft.com/office/drawing/2014/main" id="{4318B07D-2648-43AA-991B-AB64F070D0D1}"/>
              </a:ext>
            </a:extLst>
          </p:cNvPr>
          <p:cNvGrpSpPr/>
          <p:nvPr/>
        </p:nvGrpSpPr>
        <p:grpSpPr bwMode="auto">
          <a:xfrm>
            <a:off x="4523625" y="3824648"/>
            <a:ext cx="269671" cy="269441"/>
            <a:chOff x="2361864" y="3071931"/>
            <a:chExt cx="269638" cy="269638"/>
          </a:xfrm>
          <a:effectLst>
            <a:outerShdw blurRad="12700" dir="4140000" algn="ctr" rotWithShape="0">
              <a:srgbClr val="000000">
                <a:alpha val="21000"/>
              </a:srgbClr>
            </a:outerShdw>
          </a:effectLst>
        </p:grpSpPr>
        <p:sp>
          <p:nvSpPr>
            <p:cNvPr id="63" name="Oval 62">
              <a:extLst>
                <a:ext uri="{FF2B5EF4-FFF2-40B4-BE49-F238E27FC236}">
                  <a16:creationId xmlns:a16="http://schemas.microsoft.com/office/drawing/2014/main" id="{6734628B-3465-4820-BB8C-2BC7DC3A89BA}"/>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4" name="TextBox 63">
              <a:extLst>
                <a:ext uri="{FF2B5EF4-FFF2-40B4-BE49-F238E27FC236}">
                  <a16:creationId xmlns:a16="http://schemas.microsoft.com/office/drawing/2014/main" id="{6A9FCFFD-2D0F-4786-98BF-EA97F53F34FE}"/>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65" name="Group 64">
            <a:extLst>
              <a:ext uri="{FF2B5EF4-FFF2-40B4-BE49-F238E27FC236}">
                <a16:creationId xmlns:a16="http://schemas.microsoft.com/office/drawing/2014/main" id="{C1E86EAF-053C-4B1B-BF25-54F83985787E}"/>
              </a:ext>
            </a:extLst>
          </p:cNvPr>
          <p:cNvGrpSpPr/>
          <p:nvPr/>
        </p:nvGrpSpPr>
        <p:grpSpPr>
          <a:xfrm>
            <a:off x="987136" y="3839005"/>
            <a:ext cx="469033" cy="320452"/>
            <a:chOff x="2216760" y="2706334"/>
            <a:chExt cx="544014" cy="371680"/>
          </a:xfrm>
          <a:effectLst>
            <a:outerShdw blurRad="12700" dir="4140000" algn="ctr" rotWithShape="0">
              <a:srgbClr val="000000">
                <a:alpha val="21000"/>
              </a:srgbClr>
            </a:outerShdw>
          </a:effectLst>
        </p:grpSpPr>
        <p:sp>
          <p:nvSpPr>
            <p:cNvPr id="66" name="Oval 65">
              <a:extLst>
                <a:ext uri="{FF2B5EF4-FFF2-40B4-BE49-F238E27FC236}">
                  <a16:creationId xmlns:a16="http://schemas.microsoft.com/office/drawing/2014/main" id="{164A282E-52B4-4AFC-8434-AE881DE46C14}"/>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 name="TextBox 66">
              <a:extLst>
                <a:ext uri="{FF2B5EF4-FFF2-40B4-BE49-F238E27FC236}">
                  <a16:creationId xmlns:a16="http://schemas.microsoft.com/office/drawing/2014/main" id="{C23A61C7-634A-43B8-BFB6-ADDFCD5AB1D6}"/>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68" name="Group 67">
            <a:extLst>
              <a:ext uri="{FF2B5EF4-FFF2-40B4-BE49-F238E27FC236}">
                <a16:creationId xmlns:a16="http://schemas.microsoft.com/office/drawing/2014/main" id="{C2F57B7D-F333-42B5-818B-D359E7C0C8BF}"/>
              </a:ext>
            </a:extLst>
          </p:cNvPr>
          <p:cNvGrpSpPr/>
          <p:nvPr/>
        </p:nvGrpSpPr>
        <p:grpSpPr>
          <a:xfrm>
            <a:off x="1340448" y="3839005"/>
            <a:ext cx="469033" cy="320452"/>
            <a:chOff x="2216760" y="2706334"/>
            <a:chExt cx="544014" cy="371680"/>
          </a:xfrm>
          <a:effectLst>
            <a:outerShdw blurRad="12700" dir="4140000" algn="ctr" rotWithShape="0">
              <a:srgbClr val="000000">
                <a:alpha val="21000"/>
              </a:srgbClr>
            </a:outerShdw>
          </a:effectLst>
        </p:grpSpPr>
        <p:sp>
          <p:nvSpPr>
            <p:cNvPr id="69" name="Oval 68">
              <a:extLst>
                <a:ext uri="{FF2B5EF4-FFF2-40B4-BE49-F238E27FC236}">
                  <a16:creationId xmlns:a16="http://schemas.microsoft.com/office/drawing/2014/main" id="{D98BDFA7-0FEA-49B7-AC44-E36820A6EF5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2" name="TextBox 71">
              <a:extLst>
                <a:ext uri="{FF2B5EF4-FFF2-40B4-BE49-F238E27FC236}">
                  <a16:creationId xmlns:a16="http://schemas.microsoft.com/office/drawing/2014/main" id="{7E0A95B2-D4C2-4D29-B5FC-E057B2CD94D9}"/>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75" name="Group 74">
            <a:extLst>
              <a:ext uri="{FF2B5EF4-FFF2-40B4-BE49-F238E27FC236}">
                <a16:creationId xmlns:a16="http://schemas.microsoft.com/office/drawing/2014/main" id="{DED7B132-FD0A-442F-A2EA-A31F7FB956D7}"/>
              </a:ext>
            </a:extLst>
          </p:cNvPr>
          <p:cNvGrpSpPr/>
          <p:nvPr/>
        </p:nvGrpSpPr>
        <p:grpSpPr>
          <a:xfrm>
            <a:off x="1693761" y="3839005"/>
            <a:ext cx="469033" cy="320452"/>
            <a:chOff x="2216760" y="2706334"/>
            <a:chExt cx="544014" cy="371680"/>
          </a:xfrm>
          <a:effectLst>
            <a:outerShdw blurRad="12700" dir="4140000" algn="ctr" rotWithShape="0">
              <a:srgbClr val="000000">
                <a:alpha val="21000"/>
              </a:srgbClr>
            </a:outerShdw>
          </a:effectLst>
        </p:grpSpPr>
        <p:sp>
          <p:nvSpPr>
            <p:cNvPr id="77" name="Oval 76">
              <a:extLst>
                <a:ext uri="{FF2B5EF4-FFF2-40B4-BE49-F238E27FC236}">
                  <a16:creationId xmlns:a16="http://schemas.microsoft.com/office/drawing/2014/main" id="{3ECF76B4-D4D4-4A6E-883D-140C1E2AE39C}"/>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TextBox 78">
              <a:extLst>
                <a:ext uri="{FF2B5EF4-FFF2-40B4-BE49-F238E27FC236}">
                  <a16:creationId xmlns:a16="http://schemas.microsoft.com/office/drawing/2014/main" id="{21B78ADA-7BBB-4206-9A3C-C353FEE78A91}"/>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83" name="Group 82">
            <a:extLst>
              <a:ext uri="{FF2B5EF4-FFF2-40B4-BE49-F238E27FC236}">
                <a16:creationId xmlns:a16="http://schemas.microsoft.com/office/drawing/2014/main" id="{043D9A9F-0B82-4A4A-9240-CBD1900345C5}"/>
              </a:ext>
            </a:extLst>
          </p:cNvPr>
          <p:cNvGrpSpPr/>
          <p:nvPr/>
        </p:nvGrpSpPr>
        <p:grpSpPr>
          <a:xfrm>
            <a:off x="994676" y="4204106"/>
            <a:ext cx="469033" cy="320452"/>
            <a:chOff x="2216760" y="2706334"/>
            <a:chExt cx="544014" cy="371680"/>
          </a:xfrm>
          <a:effectLst>
            <a:outerShdw blurRad="12700" dir="4140000" algn="ctr" rotWithShape="0">
              <a:srgbClr val="000000">
                <a:alpha val="21000"/>
              </a:srgbClr>
            </a:outerShdw>
          </a:effectLst>
        </p:grpSpPr>
        <p:sp>
          <p:nvSpPr>
            <p:cNvPr id="93" name="Oval 92">
              <a:extLst>
                <a:ext uri="{FF2B5EF4-FFF2-40B4-BE49-F238E27FC236}">
                  <a16:creationId xmlns:a16="http://schemas.microsoft.com/office/drawing/2014/main" id="{3ACE188B-7E04-4247-9130-A0CB6643ADD5}"/>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7" name="TextBox 96">
              <a:extLst>
                <a:ext uri="{FF2B5EF4-FFF2-40B4-BE49-F238E27FC236}">
                  <a16:creationId xmlns:a16="http://schemas.microsoft.com/office/drawing/2014/main" id="{339F57F7-519D-4768-B950-567D352F9BA2}"/>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99" name="Group 98">
            <a:extLst>
              <a:ext uri="{FF2B5EF4-FFF2-40B4-BE49-F238E27FC236}">
                <a16:creationId xmlns:a16="http://schemas.microsoft.com/office/drawing/2014/main" id="{049EA435-4630-4E80-908A-B071D2A56CA4}"/>
              </a:ext>
            </a:extLst>
          </p:cNvPr>
          <p:cNvGrpSpPr/>
          <p:nvPr/>
        </p:nvGrpSpPr>
        <p:grpSpPr>
          <a:xfrm>
            <a:off x="1347988" y="4204106"/>
            <a:ext cx="469033" cy="320452"/>
            <a:chOff x="2216760" y="2706334"/>
            <a:chExt cx="544014" cy="371680"/>
          </a:xfrm>
          <a:effectLst>
            <a:outerShdw blurRad="12700" dir="4140000" algn="ctr" rotWithShape="0">
              <a:srgbClr val="000000">
                <a:alpha val="21000"/>
              </a:srgbClr>
            </a:outerShdw>
          </a:effectLst>
        </p:grpSpPr>
        <p:sp>
          <p:nvSpPr>
            <p:cNvPr id="101" name="Oval 100">
              <a:extLst>
                <a:ext uri="{FF2B5EF4-FFF2-40B4-BE49-F238E27FC236}">
                  <a16:creationId xmlns:a16="http://schemas.microsoft.com/office/drawing/2014/main" id="{E036B1C6-6A64-4435-B8C7-CCBA6F16588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 name="TextBox 101">
              <a:extLst>
                <a:ext uri="{FF2B5EF4-FFF2-40B4-BE49-F238E27FC236}">
                  <a16:creationId xmlns:a16="http://schemas.microsoft.com/office/drawing/2014/main" id="{DFF427CB-E514-4758-B8DE-BA4598D860BA}"/>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03" name="Group 102">
            <a:extLst>
              <a:ext uri="{FF2B5EF4-FFF2-40B4-BE49-F238E27FC236}">
                <a16:creationId xmlns:a16="http://schemas.microsoft.com/office/drawing/2014/main" id="{2F4F8F17-8B2C-43EB-B1E3-20C71B842AF1}"/>
              </a:ext>
            </a:extLst>
          </p:cNvPr>
          <p:cNvGrpSpPr/>
          <p:nvPr/>
        </p:nvGrpSpPr>
        <p:grpSpPr>
          <a:xfrm>
            <a:off x="1701301" y="4204106"/>
            <a:ext cx="469033" cy="320452"/>
            <a:chOff x="2216760" y="2706334"/>
            <a:chExt cx="544014" cy="371680"/>
          </a:xfrm>
          <a:effectLst>
            <a:outerShdw blurRad="12700" dir="4140000" algn="ctr" rotWithShape="0">
              <a:srgbClr val="000000">
                <a:alpha val="21000"/>
              </a:srgbClr>
            </a:outerShdw>
          </a:effectLst>
        </p:grpSpPr>
        <p:sp>
          <p:nvSpPr>
            <p:cNvPr id="106" name="Oval 105">
              <a:extLst>
                <a:ext uri="{FF2B5EF4-FFF2-40B4-BE49-F238E27FC236}">
                  <a16:creationId xmlns:a16="http://schemas.microsoft.com/office/drawing/2014/main" id="{94AC8FF3-C380-4F68-9DAF-9C42C0D545D2}"/>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7" name="TextBox 106">
              <a:extLst>
                <a:ext uri="{FF2B5EF4-FFF2-40B4-BE49-F238E27FC236}">
                  <a16:creationId xmlns:a16="http://schemas.microsoft.com/office/drawing/2014/main" id="{DCF4369B-C1F3-426B-8D72-EC8FAC0F7B3E}"/>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10" name="Group 109">
            <a:extLst>
              <a:ext uri="{FF2B5EF4-FFF2-40B4-BE49-F238E27FC236}">
                <a16:creationId xmlns:a16="http://schemas.microsoft.com/office/drawing/2014/main" id="{A289B770-23D5-4C5C-92C4-E41F416F3848}"/>
              </a:ext>
            </a:extLst>
          </p:cNvPr>
          <p:cNvGrpSpPr/>
          <p:nvPr/>
        </p:nvGrpSpPr>
        <p:grpSpPr>
          <a:xfrm>
            <a:off x="987136" y="4569207"/>
            <a:ext cx="469033" cy="320452"/>
            <a:chOff x="2216760" y="2706334"/>
            <a:chExt cx="544014" cy="371680"/>
          </a:xfrm>
          <a:effectLst>
            <a:outerShdw blurRad="12700" dir="4140000" algn="ctr" rotWithShape="0">
              <a:srgbClr val="000000">
                <a:alpha val="21000"/>
              </a:srgbClr>
            </a:outerShdw>
          </a:effectLst>
        </p:grpSpPr>
        <p:sp>
          <p:nvSpPr>
            <p:cNvPr id="111" name="Oval 110">
              <a:extLst>
                <a:ext uri="{FF2B5EF4-FFF2-40B4-BE49-F238E27FC236}">
                  <a16:creationId xmlns:a16="http://schemas.microsoft.com/office/drawing/2014/main" id="{E2D4A9EE-7E9E-4872-A803-108BE85463CA}"/>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9" name="TextBox 118">
              <a:extLst>
                <a:ext uri="{FF2B5EF4-FFF2-40B4-BE49-F238E27FC236}">
                  <a16:creationId xmlns:a16="http://schemas.microsoft.com/office/drawing/2014/main" id="{A83FD9CA-B53D-4FB9-9BF9-419346866FD4}"/>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20" name="Group 119">
            <a:extLst>
              <a:ext uri="{FF2B5EF4-FFF2-40B4-BE49-F238E27FC236}">
                <a16:creationId xmlns:a16="http://schemas.microsoft.com/office/drawing/2014/main" id="{5F916EA1-D076-4763-A5CD-290435099CE6}"/>
              </a:ext>
            </a:extLst>
          </p:cNvPr>
          <p:cNvGrpSpPr/>
          <p:nvPr/>
        </p:nvGrpSpPr>
        <p:grpSpPr>
          <a:xfrm>
            <a:off x="1340448" y="4569207"/>
            <a:ext cx="469033" cy="320452"/>
            <a:chOff x="2216760" y="2706334"/>
            <a:chExt cx="544014" cy="371680"/>
          </a:xfrm>
          <a:effectLst>
            <a:outerShdw blurRad="12700" dir="4140000" algn="ctr" rotWithShape="0">
              <a:srgbClr val="000000">
                <a:alpha val="21000"/>
              </a:srgbClr>
            </a:outerShdw>
          </a:effectLst>
        </p:grpSpPr>
        <p:sp>
          <p:nvSpPr>
            <p:cNvPr id="121" name="Oval 120">
              <a:extLst>
                <a:ext uri="{FF2B5EF4-FFF2-40B4-BE49-F238E27FC236}">
                  <a16:creationId xmlns:a16="http://schemas.microsoft.com/office/drawing/2014/main" id="{9539F2D1-73BD-4804-AADB-4EE683A6CAE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5" name="TextBox 124">
              <a:extLst>
                <a:ext uri="{FF2B5EF4-FFF2-40B4-BE49-F238E27FC236}">
                  <a16:creationId xmlns:a16="http://schemas.microsoft.com/office/drawing/2014/main" id="{9EC66590-F5E3-458E-9ED3-4F8DD8B4C098}"/>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26" name="Group 125">
            <a:extLst>
              <a:ext uri="{FF2B5EF4-FFF2-40B4-BE49-F238E27FC236}">
                <a16:creationId xmlns:a16="http://schemas.microsoft.com/office/drawing/2014/main" id="{913744AD-9528-4A3C-A696-B2285DBCA0FA}"/>
              </a:ext>
            </a:extLst>
          </p:cNvPr>
          <p:cNvGrpSpPr/>
          <p:nvPr/>
        </p:nvGrpSpPr>
        <p:grpSpPr>
          <a:xfrm>
            <a:off x="2501640" y="3824345"/>
            <a:ext cx="446198" cy="307738"/>
            <a:chOff x="2275965" y="3052881"/>
            <a:chExt cx="446198" cy="307738"/>
          </a:xfrm>
          <a:effectLst>
            <a:outerShdw blurRad="25400" dir="4140000" algn="ctr" rotWithShape="0">
              <a:srgbClr val="000000">
                <a:alpha val="21000"/>
              </a:srgbClr>
            </a:outerShdw>
          </a:effectLst>
        </p:grpSpPr>
        <p:sp>
          <p:nvSpPr>
            <p:cNvPr id="127" name="Oval 126">
              <a:extLst>
                <a:ext uri="{FF2B5EF4-FFF2-40B4-BE49-F238E27FC236}">
                  <a16:creationId xmlns:a16="http://schemas.microsoft.com/office/drawing/2014/main" id="{A9E67FFD-C64D-4D5E-8EE8-1E1264E6C66E}"/>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8" name="TextBox 127">
              <a:extLst>
                <a:ext uri="{FF2B5EF4-FFF2-40B4-BE49-F238E27FC236}">
                  <a16:creationId xmlns:a16="http://schemas.microsoft.com/office/drawing/2014/main" id="{4AD461BE-1EF0-47F6-ADF4-80174212C180}"/>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29" name="Group 128">
            <a:extLst>
              <a:ext uri="{FF2B5EF4-FFF2-40B4-BE49-F238E27FC236}">
                <a16:creationId xmlns:a16="http://schemas.microsoft.com/office/drawing/2014/main" id="{59DDCB0D-A8F4-4A0F-900D-FA1A7DDC7D3E}"/>
              </a:ext>
            </a:extLst>
          </p:cNvPr>
          <p:cNvGrpSpPr/>
          <p:nvPr/>
        </p:nvGrpSpPr>
        <p:grpSpPr>
          <a:xfrm>
            <a:off x="2856154" y="3824345"/>
            <a:ext cx="446198" cy="307738"/>
            <a:chOff x="2275965" y="3052881"/>
            <a:chExt cx="446198" cy="307738"/>
          </a:xfrm>
          <a:effectLst>
            <a:outerShdw blurRad="25400" dir="4140000" algn="ctr" rotWithShape="0">
              <a:srgbClr val="000000">
                <a:alpha val="21000"/>
              </a:srgbClr>
            </a:outerShdw>
          </a:effectLst>
        </p:grpSpPr>
        <p:sp>
          <p:nvSpPr>
            <p:cNvPr id="130" name="Oval 129">
              <a:extLst>
                <a:ext uri="{FF2B5EF4-FFF2-40B4-BE49-F238E27FC236}">
                  <a16:creationId xmlns:a16="http://schemas.microsoft.com/office/drawing/2014/main" id="{55C1C3DD-6D9F-45D6-B920-0BC4D2802DB4}"/>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1" name="TextBox 130">
              <a:extLst>
                <a:ext uri="{FF2B5EF4-FFF2-40B4-BE49-F238E27FC236}">
                  <a16:creationId xmlns:a16="http://schemas.microsoft.com/office/drawing/2014/main" id="{258C7E98-8493-49BC-A117-9AFBE9D2045D}"/>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2" name="Group 131">
            <a:extLst>
              <a:ext uri="{FF2B5EF4-FFF2-40B4-BE49-F238E27FC236}">
                <a16:creationId xmlns:a16="http://schemas.microsoft.com/office/drawing/2014/main" id="{B9014955-1456-4332-A4BB-672007FFBE2E}"/>
              </a:ext>
            </a:extLst>
          </p:cNvPr>
          <p:cNvGrpSpPr/>
          <p:nvPr/>
        </p:nvGrpSpPr>
        <p:grpSpPr>
          <a:xfrm>
            <a:off x="2148544" y="4184828"/>
            <a:ext cx="446198" cy="307738"/>
            <a:chOff x="2275965" y="3052881"/>
            <a:chExt cx="446198" cy="307738"/>
          </a:xfrm>
          <a:effectLst>
            <a:outerShdw blurRad="25400" dir="4140000" algn="ctr" rotWithShape="0">
              <a:srgbClr val="000000">
                <a:alpha val="21000"/>
              </a:srgbClr>
            </a:outerShdw>
          </a:effectLst>
        </p:grpSpPr>
        <p:sp>
          <p:nvSpPr>
            <p:cNvPr id="133" name="Oval 132">
              <a:extLst>
                <a:ext uri="{FF2B5EF4-FFF2-40B4-BE49-F238E27FC236}">
                  <a16:creationId xmlns:a16="http://schemas.microsoft.com/office/drawing/2014/main" id="{AE8E027C-F299-4330-AE0F-243CB5919688}"/>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4" name="TextBox 133">
              <a:extLst>
                <a:ext uri="{FF2B5EF4-FFF2-40B4-BE49-F238E27FC236}">
                  <a16:creationId xmlns:a16="http://schemas.microsoft.com/office/drawing/2014/main" id="{3DAA97EA-D8CE-47CF-9C6C-42884F1BDBC3}"/>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5" name="Group 134">
            <a:extLst>
              <a:ext uri="{FF2B5EF4-FFF2-40B4-BE49-F238E27FC236}">
                <a16:creationId xmlns:a16="http://schemas.microsoft.com/office/drawing/2014/main" id="{B115E9DC-6C88-43C4-92B3-8793D21CA438}"/>
              </a:ext>
            </a:extLst>
          </p:cNvPr>
          <p:cNvGrpSpPr/>
          <p:nvPr/>
        </p:nvGrpSpPr>
        <p:grpSpPr>
          <a:xfrm>
            <a:off x="2503059" y="4184828"/>
            <a:ext cx="446198" cy="307738"/>
            <a:chOff x="2275965" y="3052881"/>
            <a:chExt cx="446198" cy="307738"/>
          </a:xfrm>
          <a:effectLst>
            <a:outerShdw blurRad="25400" dir="4140000" algn="ctr" rotWithShape="0">
              <a:srgbClr val="000000">
                <a:alpha val="21000"/>
              </a:srgbClr>
            </a:outerShdw>
          </a:effectLst>
        </p:grpSpPr>
        <p:sp>
          <p:nvSpPr>
            <p:cNvPr id="136" name="Oval 135">
              <a:extLst>
                <a:ext uri="{FF2B5EF4-FFF2-40B4-BE49-F238E27FC236}">
                  <a16:creationId xmlns:a16="http://schemas.microsoft.com/office/drawing/2014/main" id="{6519C14D-4299-4512-993A-4AB8AEB934A7}"/>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7" name="TextBox 136">
              <a:extLst>
                <a:ext uri="{FF2B5EF4-FFF2-40B4-BE49-F238E27FC236}">
                  <a16:creationId xmlns:a16="http://schemas.microsoft.com/office/drawing/2014/main" id="{C0A75F58-0935-42BE-A919-4AC053883372}"/>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8" name="Group 137">
            <a:extLst>
              <a:ext uri="{FF2B5EF4-FFF2-40B4-BE49-F238E27FC236}">
                <a16:creationId xmlns:a16="http://schemas.microsoft.com/office/drawing/2014/main" id="{4FE7C465-267A-43F2-8392-70C1FD245D72}"/>
              </a:ext>
            </a:extLst>
          </p:cNvPr>
          <p:cNvGrpSpPr/>
          <p:nvPr/>
        </p:nvGrpSpPr>
        <p:grpSpPr>
          <a:xfrm>
            <a:off x="2857573" y="4184828"/>
            <a:ext cx="446198" cy="307738"/>
            <a:chOff x="2275965" y="3052881"/>
            <a:chExt cx="446198" cy="307738"/>
          </a:xfrm>
          <a:effectLst>
            <a:outerShdw blurRad="25400" dir="4140000" algn="ctr" rotWithShape="0">
              <a:srgbClr val="000000">
                <a:alpha val="21000"/>
              </a:srgbClr>
            </a:outerShdw>
          </a:effectLst>
        </p:grpSpPr>
        <p:sp>
          <p:nvSpPr>
            <p:cNvPr id="139" name="Oval 138">
              <a:extLst>
                <a:ext uri="{FF2B5EF4-FFF2-40B4-BE49-F238E27FC236}">
                  <a16:creationId xmlns:a16="http://schemas.microsoft.com/office/drawing/2014/main" id="{F87DD412-3B13-4E09-AA29-7AD45FE9C8E7}"/>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0" name="TextBox 139">
              <a:extLst>
                <a:ext uri="{FF2B5EF4-FFF2-40B4-BE49-F238E27FC236}">
                  <a16:creationId xmlns:a16="http://schemas.microsoft.com/office/drawing/2014/main" id="{E57F6E67-AE97-4954-9B57-EE727FD5EAA9}"/>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41" name="Group 140">
            <a:extLst>
              <a:ext uri="{FF2B5EF4-FFF2-40B4-BE49-F238E27FC236}">
                <a16:creationId xmlns:a16="http://schemas.microsoft.com/office/drawing/2014/main" id="{17F20570-C4B7-4A94-900D-CC43F7FD806E}"/>
              </a:ext>
            </a:extLst>
          </p:cNvPr>
          <p:cNvGrpSpPr/>
          <p:nvPr/>
        </p:nvGrpSpPr>
        <p:grpSpPr>
          <a:xfrm>
            <a:off x="2147125" y="4550354"/>
            <a:ext cx="446198" cy="307738"/>
            <a:chOff x="2275965" y="3052881"/>
            <a:chExt cx="446198" cy="307738"/>
          </a:xfrm>
          <a:effectLst>
            <a:outerShdw blurRad="25400" dir="4140000" algn="ctr" rotWithShape="0">
              <a:srgbClr val="000000">
                <a:alpha val="21000"/>
              </a:srgbClr>
            </a:outerShdw>
          </a:effectLst>
        </p:grpSpPr>
        <p:sp>
          <p:nvSpPr>
            <p:cNvPr id="142" name="Oval 141">
              <a:extLst>
                <a:ext uri="{FF2B5EF4-FFF2-40B4-BE49-F238E27FC236}">
                  <a16:creationId xmlns:a16="http://schemas.microsoft.com/office/drawing/2014/main" id="{C5684626-D2D1-4A93-BE8F-32A742389B59}"/>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 name="TextBox 142">
              <a:extLst>
                <a:ext uri="{FF2B5EF4-FFF2-40B4-BE49-F238E27FC236}">
                  <a16:creationId xmlns:a16="http://schemas.microsoft.com/office/drawing/2014/main" id="{C4775B71-CC65-4F6A-A0D8-2D9153F66AEA}"/>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44" name="Group 143">
            <a:extLst>
              <a:ext uri="{FF2B5EF4-FFF2-40B4-BE49-F238E27FC236}">
                <a16:creationId xmlns:a16="http://schemas.microsoft.com/office/drawing/2014/main" id="{25FEEB78-9DBB-4031-B2B8-D57DD5B67F8F}"/>
              </a:ext>
            </a:extLst>
          </p:cNvPr>
          <p:cNvGrpSpPr/>
          <p:nvPr/>
        </p:nvGrpSpPr>
        <p:grpSpPr>
          <a:xfrm>
            <a:off x="3669025" y="3827236"/>
            <a:ext cx="369998" cy="307738"/>
            <a:chOff x="2314065" y="3052881"/>
            <a:chExt cx="369998" cy="307738"/>
          </a:xfrm>
          <a:effectLst>
            <a:outerShdw blurRad="12700" dir="4140000" algn="ctr" rotWithShape="0">
              <a:srgbClr val="000000">
                <a:alpha val="21000"/>
              </a:srgbClr>
            </a:outerShdw>
          </a:effectLst>
        </p:grpSpPr>
        <p:sp>
          <p:nvSpPr>
            <p:cNvPr id="145" name="Oval 144">
              <a:extLst>
                <a:ext uri="{FF2B5EF4-FFF2-40B4-BE49-F238E27FC236}">
                  <a16:creationId xmlns:a16="http://schemas.microsoft.com/office/drawing/2014/main" id="{3FF0A5C8-B2E9-41DC-AD78-CC0B72AFA7A0}"/>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6" name="TextBox 145">
              <a:extLst>
                <a:ext uri="{FF2B5EF4-FFF2-40B4-BE49-F238E27FC236}">
                  <a16:creationId xmlns:a16="http://schemas.microsoft.com/office/drawing/2014/main" id="{7EA65FD3-CFD9-40D0-89BE-0F626B2AEF46}"/>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147" name="Group 146">
            <a:extLst>
              <a:ext uri="{FF2B5EF4-FFF2-40B4-BE49-F238E27FC236}">
                <a16:creationId xmlns:a16="http://schemas.microsoft.com/office/drawing/2014/main" id="{A68890FC-26DC-42B0-ABF8-4178E9B95C67}"/>
              </a:ext>
            </a:extLst>
          </p:cNvPr>
          <p:cNvGrpSpPr/>
          <p:nvPr/>
        </p:nvGrpSpPr>
        <p:grpSpPr>
          <a:xfrm>
            <a:off x="4019360" y="3827236"/>
            <a:ext cx="369998" cy="307738"/>
            <a:chOff x="2314065" y="3052881"/>
            <a:chExt cx="369998" cy="307738"/>
          </a:xfrm>
          <a:effectLst>
            <a:outerShdw blurRad="12700" dir="4140000" algn="ctr" rotWithShape="0">
              <a:srgbClr val="000000">
                <a:alpha val="21000"/>
              </a:srgbClr>
            </a:outerShdw>
          </a:effectLst>
        </p:grpSpPr>
        <p:sp>
          <p:nvSpPr>
            <p:cNvPr id="148" name="Oval 147">
              <a:extLst>
                <a:ext uri="{FF2B5EF4-FFF2-40B4-BE49-F238E27FC236}">
                  <a16:creationId xmlns:a16="http://schemas.microsoft.com/office/drawing/2014/main" id="{49954BAC-A392-4F9A-B512-1CC33CE7EC09}"/>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9" name="TextBox 148">
              <a:extLst>
                <a:ext uri="{FF2B5EF4-FFF2-40B4-BE49-F238E27FC236}">
                  <a16:creationId xmlns:a16="http://schemas.microsoft.com/office/drawing/2014/main" id="{CD7A3532-1AFC-4079-AAB2-6ADCFB8FA6D4}"/>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150" name="Group 149">
            <a:extLst>
              <a:ext uri="{FF2B5EF4-FFF2-40B4-BE49-F238E27FC236}">
                <a16:creationId xmlns:a16="http://schemas.microsoft.com/office/drawing/2014/main" id="{7978AAEB-1F62-4A4D-B8F0-01C1A8290079}"/>
              </a:ext>
            </a:extLst>
          </p:cNvPr>
          <p:cNvGrpSpPr/>
          <p:nvPr/>
        </p:nvGrpSpPr>
        <p:grpSpPr bwMode="auto">
          <a:xfrm>
            <a:off x="4848081" y="3824648"/>
            <a:ext cx="269671" cy="269441"/>
            <a:chOff x="2361864" y="3071931"/>
            <a:chExt cx="269638" cy="269638"/>
          </a:xfrm>
          <a:effectLst>
            <a:outerShdw blurRad="12700" dir="4140000" algn="ctr" rotWithShape="0">
              <a:srgbClr val="000000">
                <a:alpha val="21000"/>
              </a:srgbClr>
            </a:outerShdw>
          </a:effectLst>
        </p:grpSpPr>
        <p:sp>
          <p:nvSpPr>
            <p:cNvPr id="151" name="Oval 150">
              <a:extLst>
                <a:ext uri="{FF2B5EF4-FFF2-40B4-BE49-F238E27FC236}">
                  <a16:creationId xmlns:a16="http://schemas.microsoft.com/office/drawing/2014/main" id="{2B269E86-3CBD-4093-86E5-DECBE0994694}"/>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2" name="TextBox 151">
              <a:extLst>
                <a:ext uri="{FF2B5EF4-FFF2-40B4-BE49-F238E27FC236}">
                  <a16:creationId xmlns:a16="http://schemas.microsoft.com/office/drawing/2014/main" id="{C9270E77-2673-4CB3-B836-8614860EAA63}"/>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54" name="Group 153">
            <a:extLst>
              <a:ext uri="{FF2B5EF4-FFF2-40B4-BE49-F238E27FC236}">
                <a16:creationId xmlns:a16="http://schemas.microsoft.com/office/drawing/2014/main" id="{EF63C49D-C073-40F9-85DE-BCFFB2E9DEDE}"/>
              </a:ext>
            </a:extLst>
          </p:cNvPr>
          <p:cNvGrpSpPr/>
          <p:nvPr/>
        </p:nvGrpSpPr>
        <p:grpSpPr bwMode="auto">
          <a:xfrm>
            <a:off x="5172537" y="3824648"/>
            <a:ext cx="269671" cy="269441"/>
            <a:chOff x="2361864" y="3071931"/>
            <a:chExt cx="269638" cy="269638"/>
          </a:xfrm>
          <a:effectLst>
            <a:outerShdw blurRad="12700" dir="4140000" algn="ctr" rotWithShape="0">
              <a:srgbClr val="000000">
                <a:alpha val="21000"/>
              </a:srgbClr>
            </a:outerShdw>
          </a:effectLst>
        </p:grpSpPr>
        <p:sp>
          <p:nvSpPr>
            <p:cNvPr id="156" name="Oval 155">
              <a:extLst>
                <a:ext uri="{FF2B5EF4-FFF2-40B4-BE49-F238E27FC236}">
                  <a16:creationId xmlns:a16="http://schemas.microsoft.com/office/drawing/2014/main" id="{0DD2AD1B-129D-4C54-AE55-E36EE17D952A}"/>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7" name="TextBox 156">
              <a:extLst>
                <a:ext uri="{FF2B5EF4-FFF2-40B4-BE49-F238E27FC236}">
                  <a16:creationId xmlns:a16="http://schemas.microsoft.com/office/drawing/2014/main" id="{42F5B050-5350-4631-8321-58D5FE30A639}"/>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58" name="Group 157">
            <a:extLst>
              <a:ext uri="{FF2B5EF4-FFF2-40B4-BE49-F238E27FC236}">
                <a16:creationId xmlns:a16="http://schemas.microsoft.com/office/drawing/2014/main" id="{8F8AB391-25E8-4760-8864-EF9685C9ABB6}"/>
              </a:ext>
            </a:extLst>
          </p:cNvPr>
          <p:cNvGrpSpPr/>
          <p:nvPr/>
        </p:nvGrpSpPr>
        <p:grpSpPr bwMode="auto">
          <a:xfrm>
            <a:off x="4522388" y="4135990"/>
            <a:ext cx="269671" cy="269441"/>
            <a:chOff x="2361864" y="3071931"/>
            <a:chExt cx="269638" cy="269638"/>
          </a:xfrm>
          <a:effectLst>
            <a:outerShdw blurRad="12700" dir="4140000" algn="ctr" rotWithShape="0">
              <a:srgbClr val="000000">
                <a:alpha val="21000"/>
              </a:srgbClr>
            </a:outerShdw>
          </a:effectLst>
        </p:grpSpPr>
        <p:sp>
          <p:nvSpPr>
            <p:cNvPr id="159" name="Oval 158">
              <a:extLst>
                <a:ext uri="{FF2B5EF4-FFF2-40B4-BE49-F238E27FC236}">
                  <a16:creationId xmlns:a16="http://schemas.microsoft.com/office/drawing/2014/main" id="{6E207609-D95B-4760-AC46-B0B6FD227D78}"/>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0" name="TextBox 159">
              <a:extLst>
                <a:ext uri="{FF2B5EF4-FFF2-40B4-BE49-F238E27FC236}">
                  <a16:creationId xmlns:a16="http://schemas.microsoft.com/office/drawing/2014/main" id="{1B0A87CA-4E7D-4FEE-9B95-DBDA47F40E4A}"/>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1" name="Group 160">
            <a:extLst>
              <a:ext uri="{FF2B5EF4-FFF2-40B4-BE49-F238E27FC236}">
                <a16:creationId xmlns:a16="http://schemas.microsoft.com/office/drawing/2014/main" id="{694F831F-2C53-47BD-8504-B297381D5C45}"/>
              </a:ext>
            </a:extLst>
          </p:cNvPr>
          <p:cNvGrpSpPr/>
          <p:nvPr/>
        </p:nvGrpSpPr>
        <p:grpSpPr bwMode="auto">
          <a:xfrm>
            <a:off x="4846844" y="4135990"/>
            <a:ext cx="269671" cy="269441"/>
            <a:chOff x="2361864" y="3071931"/>
            <a:chExt cx="269638" cy="269638"/>
          </a:xfrm>
          <a:effectLst>
            <a:outerShdw blurRad="12700" dir="4140000" algn="ctr" rotWithShape="0">
              <a:srgbClr val="000000">
                <a:alpha val="21000"/>
              </a:srgbClr>
            </a:outerShdw>
          </a:effectLst>
        </p:grpSpPr>
        <p:sp>
          <p:nvSpPr>
            <p:cNvPr id="162" name="Oval 161">
              <a:extLst>
                <a:ext uri="{FF2B5EF4-FFF2-40B4-BE49-F238E27FC236}">
                  <a16:creationId xmlns:a16="http://schemas.microsoft.com/office/drawing/2014/main" id="{F0C1A90D-2590-4F12-AF4D-7E340945ED6D}"/>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 name="TextBox 162">
              <a:extLst>
                <a:ext uri="{FF2B5EF4-FFF2-40B4-BE49-F238E27FC236}">
                  <a16:creationId xmlns:a16="http://schemas.microsoft.com/office/drawing/2014/main" id="{153E7B17-1224-4313-AED6-A806FBFD6CBD}"/>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4" name="Group 163">
            <a:extLst>
              <a:ext uri="{FF2B5EF4-FFF2-40B4-BE49-F238E27FC236}">
                <a16:creationId xmlns:a16="http://schemas.microsoft.com/office/drawing/2014/main" id="{B39182B3-277E-4943-87D2-11EF3AC7C91A}"/>
              </a:ext>
            </a:extLst>
          </p:cNvPr>
          <p:cNvGrpSpPr/>
          <p:nvPr/>
        </p:nvGrpSpPr>
        <p:grpSpPr bwMode="auto">
          <a:xfrm>
            <a:off x="5171300" y="4135990"/>
            <a:ext cx="269671" cy="269441"/>
            <a:chOff x="2361864" y="3071931"/>
            <a:chExt cx="269638" cy="269638"/>
          </a:xfrm>
          <a:effectLst>
            <a:outerShdw blurRad="12700" dir="4140000" algn="ctr" rotWithShape="0">
              <a:srgbClr val="000000">
                <a:alpha val="21000"/>
              </a:srgbClr>
            </a:outerShdw>
          </a:effectLst>
        </p:grpSpPr>
        <p:sp>
          <p:nvSpPr>
            <p:cNvPr id="165" name="Oval 164">
              <a:extLst>
                <a:ext uri="{FF2B5EF4-FFF2-40B4-BE49-F238E27FC236}">
                  <a16:creationId xmlns:a16="http://schemas.microsoft.com/office/drawing/2014/main" id="{3A0D75CE-E779-42AF-9C17-133D8FE8D770}"/>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6" name="TextBox 165">
              <a:extLst>
                <a:ext uri="{FF2B5EF4-FFF2-40B4-BE49-F238E27FC236}">
                  <a16:creationId xmlns:a16="http://schemas.microsoft.com/office/drawing/2014/main" id="{F8E99D0E-31D4-4B47-B39E-AB44156CA047}"/>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7" name="Group 166">
            <a:extLst>
              <a:ext uri="{FF2B5EF4-FFF2-40B4-BE49-F238E27FC236}">
                <a16:creationId xmlns:a16="http://schemas.microsoft.com/office/drawing/2014/main" id="{9CD6FF22-102D-476C-BBB4-366887D8470A}"/>
              </a:ext>
            </a:extLst>
          </p:cNvPr>
          <p:cNvGrpSpPr/>
          <p:nvPr/>
        </p:nvGrpSpPr>
        <p:grpSpPr bwMode="auto">
          <a:xfrm>
            <a:off x="4521982" y="4453578"/>
            <a:ext cx="269671" cy="269441"/>
            <a:chOff x="2361864" y="3071931"/>
            <a:chExt cx="269638" cy="269638"/>
          </a:xfrm>
          <a:effectLst>
            <a:outerShdw blurRad="12700" dir="4140000" algn="ctr" rotWithShape="0">
              <a:srgbClr val="000000">
                <a:alpha val="21000"/>
              </a:srgbClr>
            </a:outerShdw>
          </a:effectLst>
        </p:grpSpPr>
        <p:sp>
          <p:nvSpPr>
            <p:cNvPr id="168" name="Oval 167">
              <a:extLst>
                <a:ext uri="{FF2B5EF4-FFF2-40B4-BE49-F238E27FC236}">
                  <a16:creationId xmlns:a16="http://schemas.microsoft.com/office/drawing/2014/main" id="{58658BB7-708F-4BB6-88E1-6317BA4AA99C}"/>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9" name="TextBox 168">
              <a:extLst>
                <a:ext uri="{FF2B5EF4-FFF2-40B4-BE49-F238E27FC236}">
                  <a16:creationId xmlns:a16="http://schemas.microsoft.com/office/drawing/2014/main" id="{6B047A96-8783-40B8-A897-AE8112F992B4}"/>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70" name="Group 169">
            <a:extLst>
              <a:ext uri="{FF2B5EF4-FFF2-40B4-BE49-F238E27FC236}">
                <a16:creationId xmlns:a16="http://schemas.microsoft.com/office/drawing/2014/main" id="{BA0CB7A9-126B-448B-AC66-B1A347DA022B}"/>
              </a:ext>
            </a:extLst>
          </p:cNvPr>
          <p:cNvGrpSpPr/>
          <p:nvPr/>
        </p:nvGrpSpPr>
        <p:grpSpPr bwMode="auto">
          <a:xfrm>
            <a:off x="4846438" y="4453578"/>
            <a:ext cx="269671" cy="269441"/>
            <a:chOff x="2361864" y="3071931"/>
            <a:chExt cx="269638" cy="269638"/>
          </a:xfrm>
          <a:effectLst>
            <a:outerShdw blurRad="12700" dir="4140000" algn="ctr" rotWithShape="0">
              <a:srgbClr val="000000">
                <a:alpha val="21000"/>
              </a:srgbClr>
            </a:outerShdw>
          </a:effectLst>
        </p:grpSpPr>
        <p:sp>
          <p:nvSpPr>
            <p:cNvPr id="171" name="Oval 170">
              <a:extLst>
                <a:ext uri="{FF2B5EF4-FFF2-40B4-BE49-F238E27FC236}">
                  <a16:creationId xmlns:a16="http://schemas.microsoft.com/office/drawing/2014/main" id="{317200B1-A90B-4818-A1C9-7BA28568D190}"/>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2" name="TextBox 171">
              <a:extLst>
                <a:ext uri="{FF2B5EF4-FFF2-40B4-BE49-F238E27FC236}">
                  <a16:creationId xmlns:a16="http://schemas.microsoft.com/office/drawing/2014/main" id="{FCD32F28-D943-4107-B84B-FC279CF53153}"/>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sp>
        <p:nvSpPr>
          <p:cNvPr id="5" name="Rectangle 4">
            <a:extLst>
              <a:ext uri="{FF2B5EF4-FFF2-40B4-BE49-F238E27FC236}">
                <a16:creationId xmlns:a16="http://schemas.microsoft.com/office/drawing/2014/main" id="{8C480B48-A05D-4001-A336-106120715A69}"/>
              </a:ext>
            </a:extLst>
          </p:cNvPr>
          <p:cNvSpPr/>
          <p:nvPr/>
        </p:nvSpPr>
        <p:spPr>
          <a:xfrm>
            <a:off x="864226" y="1056286"/>
            <a:ext cx="10818787" cy="707886"/>
          </a:xfrm>
          <a:prstGeom prst="rect">
            <a:avLst/>
          </a:prstGeom>
        </p:spPr>
        <p:txBody>
          <a:bodyPr wrap="square">
            <a:spAutoFit/>
          </a:bodyPr>
          <a:lstStyle/>
          <a:p>
            <a:r>
              <a:rPr lang="en-GB" sz="2000" dirty="0"/>
              <a:t>If we start by subtracting from the ones column. </a:t>
            </a:r>
          </a:p>
          <a:p>
            <a:r>
              <a:rPr lang="en-GB" sz="2000" dirty="0"/>
              <a:t>So, we have 8 and we need to take away four.  We then have four left. </a:t>
            </a:r>
          </a:p>
        </p:txBody>
      </p:sp>
      <p:sp>
        <p:nvSpPr>
          <p:cNvPr id="6" name="TextBox 5">
            <a:extLst>
              <a:ext uri="{FF2B5EF4-FFF2-40B4-BE49-F238E27FC236}">
                <a16:creationId xmlns:a16="http://schemas.microsoft.com/office/drawing/2014/main" id="{07683162-7FE2-4021-927F-6BA2190F21B4}"/>
              </a:ext>
            </a:extLst>
          </p:cNvPr>
          <p:cNvSpPr txBox="1"/>
          <p:nvPr/>
        </p:nvSpPr>
        <p:spPr>
          <a:xfrm>
            <a:off x="939816" y="2497936"/>
            <a:ext cx="4365525" cy="523220"/>
          </a:xfrm>
          <a:prstGeom prst="rect">
            <a:avLst/>
          </a:prstGeom>
          <a:noFill/>
        </p:spPr>
        <p:txBody>
          <a:bodyPr wrap="square" rtlCol="0">
            <a:spAutoFit/>
          </a:bodyPr>
          <a:lstStyle/>
          <a:p>
            <a:r>
              <a:rPr lang="en-GB" sz="2800" dirty="0"/>
              <a:t>8758-5344=</a:t>
            </a:r>
          </a:p>
        </p:txBody>
      </p:sp>
      <p:grpSp>
        <p:nvGrpSpPr>
          <p:cNvPr id="104" name="Group 103">
            <a:extLst>
              <a:ext uri="{FF2B5EF4-FFF2-40B4-BE49-F238E27FC236}">
                <a16:creationId xmlns:a16="http://schemas.microsoft.com/office/drawing/2014/main" id="{E8E02A78-BC44-4CF5-9D88-24CB878ED999}"/>
              </a:ext>
            </a:extLst>
          </p:cNvPr>
          <p:cNvGrpSpPr/>
          <p:nvPr/>
        </p:nvGrpSpPr>
        <p:grpSpPr>
          <a:xfrm>
            <a:off x="3501307" y="4178280"/>
            <a:ext cx="369998" cy="307738"/>
            <a:chOff x="2305911" y="3052881"/>
            <a:chExt cx="369998" cy="307738"/>
          </a:xfrm>
          <a:effectLst>
            <a:outerShdw blurRad="12700" dir="4140000" algn="ctr" rotWithShape="0">
              <a:srgbClr val="000000">
                <a:alpha val="21000"/>
              </a:srgbClr>
            </a:outerShdw>
          </a:effectLst>
        </p:grpSpPr>
        <p:sp>
          <p:nvSpPr>
            <p:cNvPr id="105" name="Oval 104">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8" name="TextBox 107">
              <a:extLst>
                <a:ext uri="{FF2B5EF4-FFF2-40B4-BE49-F238E27FC236}">
                  <a16:creationId xmlns:a16="http://schemas.microsoft.com/office/drawing/2014/main" id="{11560C89-2B18-4FCB-941B-8BA5DD776200}"/>
                </a:ext>
              </a:extLst>
            </p:cNvPr>
            <p:cNvSpPr txBox="1"/>
            <p:nvPr/>
          </p:nvSpPr>
          <p:spPr>
            <a:xfrm>
              <a:off x="2305911" y="3077711"/>
              <a:ext cx="369998" cy="261610"/>
            </a:xfrm>
            <a:prstGeom prst="rect">
              <a:avLst/>
            </a:prstGeom>
            <a:noFill/>
          </p:spPr>
          <p:txBody>
            <a:bodyPr>
              <a:spAutoFit/>
            </a:bodyPr>
            <a:lstStyle/>
            <a:p>
              <a:pPr algn="ctr">
                <a:defRPr/>
              </a:pPr>
              <a:r>
                <a:rPr lang="en-GB" sz="1100" b="1" dirty="0"/>
                <a:t>10</a:t>
              </a:r>
            </a:p>
          </p:txBody>
        </p:sp>
      </p:grpSp>
      <p:grpSp>
        <p:nvGrpSpPr>
          <p:cNvPr id="109" name="Group 108">
            <a:extLst>
              <a:ext uri="{FF2B5EF4-FFF2-40B4-BE49-F238E27FC236}">
                <a16:creationId xmlns:a16="http://schemas.microsoft.com/office/drawing/2014/main" id="{E8E02A78-BC44-4CF5-9D88-24CB878ED999}"/>
              </a:ext>
            </a:extLst>
          </p:cNvPr>
          <p:cNvGrpSpPr/>
          <p:nvPr/>
        </p:nvGrpSpPr>
        <p:grpSpPr>
          <a:xfrm>
            <a:off x="3871305" y="4180453"/>
            <a:ext cx="369998" cy="307738"/>
            <a:chOff x="2314065" y="3052881"/>
            <a:chExt cx="369998" cy="307738"/>
          </a:xfrm>
          <a:effectLst>
            <a:outerShdw blurRad="12700" dir="4140000" algn="ctr" rotWithShape="0">
              <a:srgbClr val="000000">
                <a:alpha val="21000"/>
              </a:srgbClr>
            </a:outerShdw>
          </a:effectLst>
        </p:grpSpPr>
        <p:sp>
          <p:nvSpPr>
            <p:cNvPr id="112" name="Oval 111">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3" name="TextBox 112">
              <a:extLst>
                <a:ext uri="{FF2B5EF4-FFF2-40B4-BE49-F238E27FC236}">
                  <a16:creationId xmlns:a16="http://schemas.microsoft.com/office/drawing/2014/main" id="{11560C89-2B18-4FCB-941B-8BA5DD776200}"/>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cxnSp>
        <p:nvCxnSpPr>
          <p:cNvPr id="4" name="Straight Connector 3"/>
          <p:cNvCxnSpPr/>
          <p:nvPr/>
        </p:nvCxnSpPr>
        <p:spPr>
          <a:xfrm flipH="1">
            <a:off x="4540860" y="3824345"/>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4" name="Straight Connector 113"/>
          <p:cNvCxnSpPr/>
          <p:nvPr/>
        </p:nvCxnSpPr>
        <p:spPr>
          <a:xfrm flipH="1">
            <a:off x="4860078" y="3834412"/>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flipH="1">
            <a:off x="5213481" y="3803569"/>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flipH="1">
            <a:off x="4547289" y="4127457"/>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5059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FFDF8AF6-5932-49C1-A71F-DD56D1003759}"/>
              </a:ext>
            </a:extLst>
          </p:cNvPr>
          <p:cNvPicPr>
            <a:picLocks noChangeAspect="1"/>
          </p:cNvPicPr>
          <p:nvPr/>
        </p:nvPicPr>
        <p:blipFill>
          <a:blip r:embed="rId2"/>
          <a:stretch>
            <a:fillRect/>
          </a:stretch>
        </p:blipFill>
        <p:spPr>
          <a:xfrm>
            <a:off x="89770" y="111008"/>
            <a:ext cx="12033336" cy="6594231"/>
          </a:xfrm>
          <a:prstGeom prst="rect">
            <a:avLst/>
          </a:prstGeom>
        </p:spPr>
      </p:pic>
    </p:spTree>
    <p:extLst>
      <p:ext uri="{BB962C8B-B14F-4D97-AF65-F5344CB8AC3E}">
        <p14:creationId xmlns:p14="http://schemas.microsoft.com/office/powerpoint/2010/main" val="3597523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ICONS" hidden="1">
            <a:extLst>
              <a:ext uri="{FF2B5EF4-FFF2-40B4-BE49-F238E27FC236}">
                <a16:creationId xmlns:a16="http://schemas.microsoft.com/office/drawing/2014/main" id="{B4C0763F-80DB-4579-B8C6-15E03BA13806}"/>
              </a:ext>
            </a:extLst>
          </p:cNvPr>
          <p:cNvGrpSpPr>
            <a:grpSpLocks/>
          </p:cNvGrpSpPr>
          <p:nvPr/>
        </p:nvGrpSpPr>
        <p:grpSpPr bwMode="auto">
          <a:xfrm>
            <a:off x="9004300" y="620714"/>
            <a:ext cx="1238250" cy="865187"/>
            <a:chOff x="7480751" y="621486"/>
            <a:chExt cx="1238498" cy="864000"/>
          </a:xfrm>
        </p:grpSpPr>
        <p:pic>
          <p:nvPicPr>
            <p:cNvPr id="48" name="Assessment" hidden="1">
              <a:extLst>
                <a:ext uri="{FF2B5EF4-FFF2-40B4-BE49-F238E27FC236}">
                  <a16:creationId xmlns:a16="http://schemas.microsoft.com/office/drawing/2014/main" id="{D9E856E1-5171-40EE-83A3-36DBF4714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Mental and Oral Starter" hidden="1">
              <a:extLst>
                <a:ext uri="{FF2B5EF4-FFF2-40B4-BE49-F238E27FC236}">
                  <a16:creationId xmlns:a16="http://schemas.microsoft.com/office/drawing/2014/main" id="{BAE5A071-51E2-4BD9-8A8C-ACA3798B67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oup Work" hidden="1">
              <a:extLst>
                <a:ext uri="{FF2B5EF4-FFF2-40B4-BE49-F238E27FC236}">
                  <a16:creationId xmlns:a16="http://schemas.microsoft.com/office/drawing/2014/main" id="{483A28B1-0183-4E30-AFD8-D7E245BCD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Talking Partners" hidden="1">
              <a:extLst>
                <a:ext uri="{FF2B5EF4-FFF2-40B4-BE49-F238E27FC236}">
                  <a16:creationId xmlns:a16="http://schemas.microsoft.com/office/drawing/2014/main" id="{04FE3061-3549-4044-B6FE-465DBF049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airs" hidden="1">
              <a:extLst>
                <a:ext uri="{FF2B5EF4-FFF2-40B4-BE49-F238E27FC236}">
                  <a16:creationId xmlns:a16="http://schemas.microsoft.com/office/drawing/2014/main" id="{DBF75200-7EBE-4700-A461-BC24603DEC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ndividual Work" hidden="1">
              <a:extLst>
                <a:ext uri="{FF2B5EF4-FFF2-40B4-BE49-F238E27FC236}">
                  <a16:creationId xmlns:a16="http://schemas.microsoft.com/office/drawing/2014/main" id="{E0172E61-3F91-4C6E-9817-533D987CB4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Whole Class">
              <a:extLst>
                <a:ext uri="{FF2B5EF4-FFF2-40B4-BE49-F238E27FC236}">
                  <a16:creationId xmlns:a16="http://schemas.microsoft.com/office/drawing/2014/main" id="{86D592F6-8C25-4EB1-A492-F6E06BC76C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0751" y="621486"/>
              <a:ext cx="123849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a:extLst>
              <a:ext uri="{FF2B5EF4-FFF2-40B4-BE49-F238E27FC236}">
                <a16:creationId xmlns:a16="http://schemas.microsoft.com/office/drawing/2014/main" id="{E4C19CCB-C151-4BEE-9455-B9FE36A246D2}"/>
              </a:ext>
            </a:extLst>
          </p:cNvPr>
          <p:cNvSpPr/>
          <p:nvPr/>
        </p:nvSpPr>
        <p:spPr>
          <a:xfrm>
            <a:off x="800899" y="302763"/>
            <a:ext cx="5035579" cy="615553"/>
          </a:xfrm>
          <a:prstGeom prst="rect">
            <a:avLst/>
          </a:prstGeom>
        </p:spPr>
        <p:txBody>
          <a:bodyPr wrap="square" lIns="0" tIns="0" rIns="0" bIns="0">
            <a:spAutoFit/>
          </a:bodyPr>
          <a:lstStyle/>
          <a:p>
            <a:pPr algn="ctr">
              <a:defRPr/>
            </a:pPr>
            <a:r>
              <a:rPr lang="en-GB" altLang="en-US" sz="4000" u="sng" dirty="0"/>
              <a:t>Column Subtraction</a:t>
            </a:r>
            <a:endParaRPr lang="en-GB" sz="4000" u="sng" dirty="0"/>
          </a:p>
        </p:txBody>
      </p:sp>
      <p:graphicFrame>
        <p:nvGraphicFramePr>
          <p:cNvPr id="71" name="Table 15">
            <a:extLst>
              <a:ext uri="{FF2B5EF4-FFF2-40B4-BE49-F238E27FC236}">
                <a16:creationId xmlns:a16="http://schemas.microsoft.com/office/drawing/2014/main" id="{F09F6777-D68D-4D10-AFE8-8D615A98E96E}"/>
              </a:ext>
            </a:extLst>
          </p:cNvPr>
          <p:cNvGraphicFramePr>
            <a:graphicFrameLocks noGrp="1"/>
          </p:cNvGraphicFramePr>
          <p:nvPr>
            <p:extLst>
              <p:ext uri="{D42A27DB-BD31-4B8C-83A1-F6EECF244321}">
                <p14:modId xmlns:p14="http://schemas.microsoft.com/office/powerpoint/2010/main" val="3750499063"/>
              </p:ext>
            </p:extLst>
          </p:nvPr>
        </p:nvGraphicFramePr>
        <p:xfrm>
          <a:off x="1001442" y="3117962"/>
          <a:ext cx="4533568" cy="3267075"/>
        </p:xfrm>
        <a:graphic>
          <a:graphicData uri="http://schemas.openxmlformats.org/drawingml/2006/table">
            <a:tbl>
              <a:tblPr>
                <a:tableStyleId>{5C22544A-7EE6-4342-B048-85BDC9FD1C3A}</a:tableStyleId>
              </a:tblPr>
              <a:tblGrid>
                <a:gridCol w="1133392">
                  <a:extLst>
                    <a:ext uri="{9D8B030D-6E8A-4147-A177-3AD203B41FA5}">
                      <a16:colId xmlns:a16="http://schemas.microsoft.com/office/drawing/2014/main" val="20001"/>
                    </a:ext>
                  </a:extLst>
                </a:gridCol>
                <a:gridCol w="1133392">
                  <a:extLst>
                    <a:ext uri="{9D8B030D-6E8A-4147-A177-3AD203B41FA5}">
                      <a16:colId xmlns:a16="http://schemas.microsoft.com/office/drawing/2014/main" val="20002"/>
                    </a:ext>
                  </a:extLst>
                </a:gridCol>
                <a:gridCol w="1133392">
                  <a:extLst>
                    <a:ext uri="{9D8B030D-6E8A-4147-A177-3AD203B41FA5}">
                      <a16:colId xmlns:a16="http://schemas.microsoft.com/office/drawing/2014/main" val="20003"/>
                    </a:ext>
                  </a:extLst>
                </a:gridCol>
                <a:gridCol w="1133392">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13660">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4" name="TextBox 73">
            <a:extLst>
              <a:ext uri="{FF2B5EF4-FFF2-40B4-BE49-F238E27FC236}">
                <a16:creationId xmlns:a16="http://schemas.microsoft.com/office/drawing/2014/main" id="{C4C1A199-5B96-4E28-9EAD-2279AB7A2B1D}"/>
              </a:ext>
            </a:extLst>
          </p:cNvPr>
          <p:cNvSpPr txBox="1"/>
          <p:nvPr/>
        </p:nvSpPr>
        <p:spPr>
          <a:xfrm>
            <a:off x="1031506" y="3129386"/>
            <a:ext cx="1084408" cy="584775"/>
          </a:xfrm>
          <a:prstGeom prst="rect">
            <a:avLst/>
          </a:prstGeom>
          <a:noFill/>
        </p:spPr>
        <p:txBody>
          <a:bodyPr wrap="square" rtlCol="0">
            <a:spAutoFit/>
          </a:bodyPr>
          <a:lstStyle/>
          <a:p>
            <a:pPr algn="ctr">
              <a:lnSpc>
                <a:spcPct val="100000"/>
              </a:lnSpc>
              <a:spcBef>
                <a:spcPct val="0"/>
              </a:spcBef>
              <a:buFontTx/>
              <a:buNone/>
            </a:pPr>
            <a:r>
              <a:rPr lang="en-GB" altLang="en-US" sz="3200" dirty="0"/>
              <a:t>Th</a:t>
            </a:r>
          </a:p>
        </p:txBody>
      </p:sp>
      <p:sp>
        <p:nvSpPr>
          <p:cNvPr id="76" name="TextBox 75">
            <a:extLst>
              <a:ext uri="{FF2B5EF4-FFF2-40B4-BE49-F238E27FC236}">
                <a16:creationId xmlns:a16="http://schemas.microsoft.com/office/drawing/2014/main" id="{7594DC53-B4AC-409A-A165-AFF562C3F7C1}"/>
              </a:ext>
            </a:extLst>
          </p:cNvPr>
          <p:cNvSpPr txBox="1"/>
          <p:nvPr/>
        </p:nvSpPr>
        <p:spPr>
          <a:xfrm>
            <a:off x="2154014"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H</a:t>
            </a:r>
          </a:p>
        </p:txBody>
      </p:sp>
      <p:sp>
        <p:nvSpPr>
          <p:cNvPr id="78" name="TextBox 77">
            <a:extLst>
              <a:ext uri="{FF2B5EF4-FFF2-40B4-BE49-F238E27FC236}">
                <a16:creationId xmlns:a16="http://schemas.microsoft.com/office/drawing/2014/main" id="{E44CE526-384E-486C-9835-1E900C814CD5}"/>
              </a:ext>
            </a:extLst>
          </p:cNvPr>
          <p:cNvSpPr txBox="1"/>
          <p:nvPr/>
        </p:nvSpPr>
        <p:spPr>
          <a:xfrm>
            <a:off x="3299632"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T</a:t>
            </a:r>
          </a:p>
        </p:txBody>
      </p:sp>
      <p:sp>
        <p:nvSpPr>
          <p:cNvPr id="80" name="TextBox 79">
            <a:extLst>
              <a:ext uri="{FF2B5EF4-FFF2-40B4-BE49-F238E27FC236}">
                <a16:creationId xmlns:a16="http://schemas.microsoft.com/office/drawing/2014/main" id="{D6B163C9-779F-4EAD-8387-7C6E426609F7}"/>
              </a:ext>
            </a:extLst>
          </p:cNvPr>
          <p:cNvSpPr txBox="1"/>
          <p:nvPr/>
        </p:nvSpPr>
        <p:spPr>
          <a:xfrm>
            <a:off x="4430136"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O</a:t>
            </a:r>
          </a:p>
        </p:txBody>
      </p:sp>
      <p:graphicFrame>
        <p:nvGraphicFramePr>
          <p:cNvPr id="81" name="Table 15">
            <a:extLst>
              <a:ext uri="{FF2B5EF4-FFF2-40B4-BE49-F238E27FC236}">
                <a16:creationId xmlns:a16="http://schemas.microsoft.com/office/drawing/2014/main" id="{D0FCC01C-18BB-47D0-8BB5-FFF935244359}"/>
              </a:ext>
            </a:extLst>
          </p:cNvPr>
          <p:cNvGraphicFramePr>
            <a:graphicFrameLocks noGrp="1"/>
          </p:cNvGraphicFramePr>
          <p:nvPr>
            <p:extLst>
              <p:ext uri="{D42A27DB-BD31-4B8C-83A1-F6EECF244321}">
                <p14:modId xmlns:p14="http://schemas.microsoft.com/office/powerpoint/2010/main" val="3300632439"/>
              </p:ext>
            </p:extLst>
          </p:nvPr>
        </p:nvGraphicFramePr>
        <p:xfrm>
          <a:off x="5929603" y="3311371"/>
          <a:ext cx="3759340" cy="2489368"/>
        </p:xfrm>
        <a:graphic>
          <a:graphicData uri="http://schemas.openxmlformats.org/drawingml/2006/table">
            <a:tbl>
              <a:tblPr>
                <a:tableStyleId>{5C22544A-7EE6-4342-B048-85BDC9FD1C3A}</a:tableStyleId>
              </a:tblPr>
              <a:tblGrid>
                <a:gridCol w="751868">
                  <a:extLst>
                    <a:ext uri="{9D8B030D-6E8A-4147-A177-3AD203B41FA5}">
                      <a16:colId xmlns:a16="http://schemas.microsoft.com/office/drawing/2014/main" val="20000"/>
                    </a:ext>
                  </a:extLst>
                </a:gridCol>
                <a:gridCol w="751868">
                  <a:extLst>
                    <a:ext uri="{9D8B030D-6E8A-4147-A177-3AD203B41FA5}">
                      <a16:colId xmlns:a16="http://schemas.microsoft.com/office/drawing/2014/main" val="20001"/>
                    </a:ext>
                  </a:extLst>
                </a:gridCol>
                <a:gridCol w="751868">
                  <a:extLst>
                    <a:ext uri="{9D8B030D-6E8A-4147-A177-3AD203B41FA5}">
                      <a16:colId xmlns:a16="http://schemas.microsoft.com/office/drawing/2014/main" val="20002"/>
                    </a:ext>
                  </a:extLst>
                </a:gridCol>
                <a:gridCol w="751868">
                  <a:extLst>
                    <a:ext uri="{9D8B030D-6E8A-4147-A177-3AD203B41FA5}">
                      <a16:colId xmlns:a16="http://schemas.microsoft.com/office/drawing/2014/main" val="20003"/>
                    </a:ext>
                  </a:extLst>
                </a:gridCol>
                <a:gridCol w="751868">
                  <a:extLst>
                    <a:ext uri="{9D8B030D-6E8A-4147-A177-3AD203B41FA5}">
                      <a16:colId xmlns:a16="http://schemas.microsoft.com/office/drawing/2014/main" val="20004"/>
                    </a:ext>
                  </a:extLst>
                </a:gridCol>
              </a:tblGrid>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8</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7</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8</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22342">
                <a:tc>
                  <a:txBody>
                    <a:bodyPr/>
                    <a:lstStyle/>
                    <a:p>
                      <a:pPr algn="ctr"/>
                      <a:r>
                        <a:rPr lang="en-GB" sz="1800" dirty="0"/>
                        <a:t>−</a:t>
                      </a:r>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sz="2000" b="1" dirty="0"/>
                        <a:t>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3</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rPr>
                        <a:t>1</a:t>
                      </a: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rPr>
                        <a:t>4</a:t>
                      </a:r>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56" name="Group 55">
            <a:extLst>
              <a:ext uri="{FF2B5EF4-FFF2-40B4-BE49-F238E27FC236}">
                <a16:creationId xmlns:a16="http://schemas.microsoft.com/office/drawing/2014/main" id="{E8E02A78-BC44-4CF5-9D88-24CB878ED999}"/>
              </a:ext>
            </a:extLst>
          </p:cNvPr>
          <p:cNvGrpSpPr/>
          <p:nvPr/>
        </p:nvGrpSpPr>
        <p:grpSpPr>
          <a:xfrm>
            <a:off x="3318689" y="3827236"/>
            <a:ext cx="369998" cy="307738"/>
            <a:chOff x="2314065" y="3052881"/>
            <a:chExt cx="369998" cy="307738"/>
          </a:xfrm>
          <a:effectLst>
            <a:outerShdw blurRad="12700" dir="4140000" algn="ctr" rotWithShape="0">
              <a:srgbClr val="000000">
                <a:alpha val="21000"/>
              </a:srgbClr>
            </a:outerShdw>
          </a:effectLst>
        </p:grpSpPr>
        <p:sp>
          <p:nvSpPr>
            <p:cNvPr id="57" name="Oval 56">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8" name="TextBox 57">
              <a:extLst>
                <a:ext uri="{FF2B5EF4-FFF2-40B4-BE49-F238E27FC236}">
                  <a16:creationId xmlns:a16="http://schemas.microsoft.com/office/drawing/2014/main" id="{11560C89-2B18-4FCB-941B-8BA5DD776200}"/>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59" name="Group 58">
            <a:extLst>
              <a:ext uri="{FF2B5EF4-FFF2-40B4-BE49-F238E27FC236}">
                <a16:creationId xmlns:a16="http://schemas.microsoft.com/office/drawing/2014/main" id="{F9AA728E-F526-4F9A-B471-CA67B3725411}"/>
              </a:ext>
            </a:extLst>
          </p:cNvPr>
          <p:cNvGrpSpPr/>
          <p:nvPr/>
        </p:nvGrpSpPr>
        <p:grpSpPr>
          <a:xfrm>
            <a:off x="2147125" y="3824345"/>
            <a:ext cx="446198" cy="307738"/>
            <a:chOff x="2275965" y="3052881"/>
            <a:chExt cx="446198" cy="307738"/>
          </a:xfrm>
          <a:effectLst>
            <a:outerShdw blurRad="25400" dir="4140000" algn="ctr" rotWithShape="0">
              <a:srgbClr val="000000">
                <a:alpha val="21000"/>
              </a:srgbClr>
            </a:outerShdw>
          </a:effectLst>
        </p:grpSpPr>
        <p:sp>
          <p:nvSpPr>
            <p:cNvPr id="60" name="Oval 59">
              <a:extLst>
                <a:ext uri="{FF2B5EF4-FFF2-40B4-BE49-F238E27FC236}">
                  <a16:creationId xmlns:a16="http://schemas.microsoft.com/office/drawing/2014/main" id="{E59FA344-A179-4DDE-AC9C-3C513E930075}"/>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 name="TextBox 60">
              <a:extLst>
                <a:ext uri="{FF2B5EF4-FFF2-40B4-BE49-F238E27FC236}">
                  <a16:creationId xmlns:a16="http://schemas.microsoft.com/office/drawing/2014/main" id="{038305AC-CFAA-4714-AE55-7B0C4E135B4E}"/>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62" name="Group 61">
            <a:extLst>
              <a:ext uri="{FF2B5EF4-FFF2-40B4-BE49-F238E27FC236}">
                <a16:creationId xmlns:a16="http://schemas.microsoft.com/office/drawing/2014/main" id="{4318B07D-2648-43AA-991B-AB64F070D0D1}"/>
              </a:ext>
            </a:extLst>
          </p:cNvPr>
          <p:cNvGrpSpPr/>
          <p:nvPr/>
        </p:nvGrpSpPr>
        <p:grpSpPr bwMode="auto">
          <a:xfrm>
            <a:off x="4523625" y="3824648"/>
            <a:ext cx="269671" cy="269441"/>
            <a:chOff x="2361864" y="3071931"/>
            <a:chExt cx="269638" cy="269638"/>
          </a:xfrm>
          <a:effectLst>
            <a:outerShdw blurRad="12700" dir="4140000" algn="ctr" rotWithShape="0">
              <a:srgbClr val="000000">
                <a:alpha val="21000"/>
              </a:srgbClr>
            </a:outerShdw>
          </a:effectLst>
        </p:grpSpPr>
        <p:sp>
          <p:nvSpPr>
            <p:cNvPr id="63" name="Oval 62">
              <a:extLst>
                <a:ext uri="{FF2B5EF4-FFF2-40B4-BE49-F238E27FC236}">
                  <a16:creationId xmlns:a16="http://schemas.microsoft.com/office/drawing/2014/main" id="{6734628B-3465-4820-BB8C-2BC7DC3A89BA}"/>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4" name="TextBox 63">
              <a:extLst>
                <a:ext uri="{FF2B5EF4-FFF2-40B4-BE49-F238E27FC236}">
                  <a16:creationId xmlns:a16="http://schemas.microsoft.com/office/drawing/2014/main" id="{6A9FCFFD-2D0F-4786-98BF-EA97F53F34FE}"/>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65" name="Group 64">
            <a:extLst>
              <a:ext uri="{FF2B5EF4-FFF2-40B4-BE49-F238E27FC236}">
                <a16:creationId xmlns:a16="http://schemas.microsoft.com/office/drawing/2014/main" id="{C1E86EAF-053C-4B1B-BF25-54F83985787E}"/>
              </a:ext>
            </a:extLst>
          </p:cNvPr>
          <p:cNvGrpSpPr/>
          <p:nvPr/>
        </p:nvGrpSpPr>
        <p:grpSpPr>
          <a:xfrm>
            <a:off x="987136" y="3839005"/>
            <a:ext cx="469033" cy="320452"/>
            <a:chOff x="2216760" y="2706334"/>
            <a:chExt cx="544014" cy="371680"/>
          </a:xfrm>
          <a:effectLst>
            <a:outerShdw blurRad="12700" dir="4140000" algn="ctr" rotWithShape="0">
              <a:srgbClr val="000000">
                <a:alpha val="21000"/>
              </a:srgbClr>
            </a:outerShdw>
          </a:effectLst>
        </p:grpSpPr>
        <p:sp>
          <p:nvSpPr>
            <p:cNvPr id="66" name="Oval 65">
              <a:extLst>
                <a:ext uri="{FF2B5EF4-FFF2-40B4-BE49-F238E27FC236}">
                  <a16:creationId xmlns:a16="http://schemas.microsoft.com/office/drawing/2014/main" id="{164A282E-52B4-4AFC-8434-AE881DE46C14}"/>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 name="TextBox 66">
              <a:extLst>
                <a:ext uri="{FF2B5EF4-FFF2-40B4-BE49-F238E27FC236}">
                  <a16:creationId xmlns:a16="http://schemas.microsoft.com/office/drawing/2014/main" id="{C23A61C7-634A-43B8-BFB6-ADDFCD5AB1D6}"/>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68" name="Group 67">
            <a:extLst>
              <a:ext uri="{FF2B5EF4-FFF2-40B4-BE49-F238E27FC236}">
                <a16:creationId xmlns:a16="http://schemas.microsoft.com/office/drawing/2014/main" id="{C2F57B7D-F333-42B5-818B-D359E7C0C8BF}"/>
              </a:ext>
            </a:extLst>
          </p:cNvPr>
          <p:cNvGrpSpPr/>
          <p:nvPr/>
        </p:nvGrpSpPr>
        <p:grpSpPr>
          <a:xfrm>
            <a:off x="1340448" y="3839005"/>
            <a:ext cx="469033" cy="320452"/>
            <a:chOff x="2216760" y="2706334"/>
            <a:chExt cx="544014" cy="371680"/>
          </a:xfrm>
          <a:effectLst>
            <a:outerShdw blurRad="12700" dir="4140000" algn="ctr" rotWithShape="0">
              <a:srgbClr val="000000">
                <a:alpha val="21000"/>
              </a:srgbClr>
            </a:outerShdw>
          </a:effectLst>
        </p:grpSpPr>
        <p:sp>
          <p:nvSpPr>
            <p:cNvPr id="69" name="Oval 68">
              <a:extLst>
                <a:ext uri="{FF2B5EF4-FFF2-40B4-BE49-F238E27FC236}">
                  <a16:creationId xmlns:a16="http://schemas.microsoft.com/office/drawing/2014/main" id="{D98BDFA7-0FEA-49B7-AC44-E36820A6EF5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2" name="TextBox 71">
              <a:extLst>
                <a:ext uri="{FF2B5EF4-FFF2-40B4-BE49-F238E27FC236}">
                  <a16:creationId xmlns:a16="http://schemas.microsoft.com/office/drawing/2014/main" id="{7E0A95B2-D4C2-4D29-B5FC-E057B2CD94D9}"/>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75" name="Group 74">
            <a:extLst>
              <a:ext uri="{FF2B5EF4-FFF2-40B4-BE49-F238E27FC236}">
                <a16:creationId xmlns:a16="http://schemas.microsoft.com/office/drawing/2014/main" id="{DED7B132-FD0A-442F-A2EA-A31F7FB956D7}"/>
              </a:ext>
            </a:extLst>
          </p:cNvPr>
          <p:cNvGrpSpPr/>
          <p:nvPr/>
        </p:nvGrpSpPr>
        <p:grpSpPr>
          <a:xfrm>
            <a:off x="1693761" y="3839005"/>
            <a:ext cx="469033" cy="320452"/>
            <a:chOff x="2216760" y="2706334"/>
            <a:chExt cx="544014" cy="371680"/>
          </a:xfrm>
          <a:effectLst>
            <a:outerShdw blurRad="12700" dir="4140000" algn="ctr" rotWithShape="0">
              <a:srgbClr val="000000">
                <a:alpha val="21000"/>
              </a:srgbClr>
            </a:outerShdw>
          </a:effectLst>
        </p:grpSpPr>
        <p:sp>
          <p:nvSpPr>
            <p:cNvPr id="77" name="Oval 76">
              <a:extLst>
                <a:ext uri="{FF2B5EF4-FFF2-40B4-BE49-F238E27FC236}">
                  <a16:creationId xmlns:a16="http://schemas.microsoft.com/office/drawing/2014/main" id="{3ECF76B4-D4D4-4A6E-883D-140C1E2AE39C}"/>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TextBox 78">
              <a:extLst>
                <a:ext uri="{FF2B5EF4-FFF2-40B4-BE49-F238E27FC236}">
                  <a16:creationId xmlns:a16="http://schemas.microsoft.com/office/drawing/2014/main" id="{21B78ADA-7BBB-4206-9A3C-C353FEE78A91}"/>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83" name="Group 82">
            <a:extLst>
              <a:ext uri="{FF2B5EF4-FFF2-40B4-BE49-F238E27FC236}">
                <a16:creationId xmlns:a16="http://schemas.microsoft.com/office/drawing/2014/main" id="{043D9A9F-0B82-4A4A-9240-CBD1900345C5}"/>
              </a:ext>
            </a:extLst>
          </p:cNvPr>
          <p:cNvGrpSpPr/>
          <p:nvPr/>
        </p:nvGrpSpPr>
        <p:grpSpPr>
          <a:xfrm>
            <a:off x="994676" y="4204106"/>
            <a:ext cx="469033" cy="320452"/>
            <a:chOff x="2216760" y="2706334"/>
            <a:chExt cx="544014" cy="371680"/>
          </a:xfrm>
          <a:effectLst>
            <a:outerShdw blurRad="12700" dir="4140000" algn="ctr" rotWithShape="0">
              <a:srgbClr val="000000">
                <a:alpha val="21000"/>
              </a:srgbClr>
            </a:outerShdw>
          </a:effectLst>
        </p:grpSpPr>
        <p:sp>
          <p:nvSpPr>
            <p:cNvPr id="93" name="Oval 92">
              <a:extLst>
                <a:ext uri="{FF2B5EF4-FFF2-40B4-BE49-F238E27FC236}">
                  <a16:creationId xmlns:a16="http://schemas.microsoft.com/office/drawing/2014/main" id="{3ACE188B-7E04-4247-9130-A0CB6643ADD5}"/>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7" name="TextBox 96">
              <a:extLst>
                <a:ext uri="{FF2B5EF4-FFF2-40B4-BE49-F238E27FC236}">
                  <a16:creationId xmlns:a16="http://schemas.microsoft.com/office/drawing/2014/main" id="{339F57F7-519D-4768-B950-567D352F9BA2}"/>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99" name="Group 98">
            <a:extLst>
              <a:ext uri="{FF2B5EF4-FFF2-40B4-BE49-F238E27FC236}">
                <a16:creationId xmlns:a16="http://schemas.microsoft.com/office/drawing/2014/main" id="{049EA435-4630-4E80-908A-B071D2A56CA4}"/>
              </a:ext>
            </a:extLst>
          </p:cNvPr>
          <p:cNvGrpSpPr/>
          <p:nvPr/>
        </p:nvGrpSpPr>
        <p:grpSpPr>
          <a:xfrm>
            <a:off x="1347988" y="4204106"/>
            <a:ext cx="469033" cy="320452"/>
            <a:chOff x="2216760" y="2706334"/>
            <a:chExt cx="544014" cy="371680"/>
          </a:xfrm>
          <a:effectLst>
            <a:outerShdw blurRad="12700" dir="4140000" algn="ctr" rotWithShape="0">
              <a:srgbClr val="000000">
                <a:alpha val="21000"/>
              </a:srgbClr>
            </a:outerShdw>
          </a:effectLst>
        </p:grpSpPr>
        <p:sp>
          <p:nvSpPr>
            <p:cNvPr id="101" name="Oval 100">
              <a:extLst>
                <a:ext uri="{FF2B5EF4-FFF2-40B4-BE49-F238E27FC236}">
                  <a16:creationId xmlns:a16="http://schemas.microsoft.com/office/drawing/2014/main" id="{E036B1C6-6A64-4435-B8C7-CCBA6F16588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 name="TextBox 101">
              <a:extLst>
                <a:ext uri="{FF2B5EF4-FFF2-40B4-BE49-F238E27FC236}">
                  <a16:creationId xmlns:a16="http://schemas.microsoft.com/office/drawing/2014/main" id="{DFF427CB-E514-4758-B8DE-BA4598D860BA}"/>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03" name="Group 102">
            <a:extLst>
              <a:ext uri="{FF2B5EF4-FFF2-40B4-BE49-F238E27FC236}">
                <a16:creationId xmlns:a16="http://schemas.microsoft.com/office/drawing/2014/main" id="{2F4F8F17-8B2C-43EB-B1E3-20C71B842AF1}"/>
              </a:ext>
            </a:extLst>
          </p:cNvPr>
          <p:cNvGrpSpPr/>
          <p:nvPr/>
        </p:nvGrpSpPr>
        <p:grpSpPr>
          <a:xfrm>
            <a:off x="1701301" y="4204106"/>
            <a:ext cx="469033" cy="320452"/>
            <a:chOff x="2216760" y="2706334"/>
            <a:chExt cx="544014" cy="371680"/>
          </a:xfrm>
          <a:effectLst>
            <a:outerShdw blurRad="12700" dir="4140000" algn="ctr" rotWithShape="0">
              <a:srgbClr val="000000">
                <a:alpha val="21000"/>
              </a:srgbClr>
            </a:outerShdw>
          </a:effectLst>
        </p:grpSpPr>
        <p:sp>
          <p:nvSpPr>
            <p:cNvPr id="106" name="Oval 105">
              <a:extLst>
                <a:ext uri="{FF2B5EF4-FFF2-40B4-BE49-F238E27FC236}">
                  <a16:creationId xmlns:a16="http://schemas.microsoft.com/office/drawing/2014/main" id="{94AC8FF3-C380-4F68-9DAF-9C42C0D545D2}"/>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7" name="TextBox 106">
              <a:extLst>
                <a:ext uri="{FF2B5EF4-FFF2-40B4-BE49-F238E27FC236}">
                  <a16:creationId xmlns:a16="http://schemas.microsoft.com/office/drawing/2014/main" id="{DCF4369B-C1F3-426B-8D72-EC8FAC0F7B3E}"/>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10" name="Group 109">
            <a:extLst>
              <a:ext uri="{FF2B5EF4-FFF2-40B4-BE49-F238E27FC236}">
                <a16:creationId xmlns:a16="http://schemas.microsoft.com/office/drawing/2014/main" id="{A289B770-23D5-4C5C-92C4-E41F416F3848}"/>
              </a:ext>
            </a:extLst>
          </p:cNvPr>
          <p:cNvGrpSpPr/>
          <p:nvPr/>
        </p:nvGrpSpPr>
        <p:grpSpPr>
          <a:xfrm>
            <a:off x="987136" y="4569207"/>
            <a:ext cx="469033" cy="320452"/>
            <a:chOff x="2216760" y="2706334"/>
            <a:chExt cx="544014" cy="371680"/>
          </a:xfrm>
          <a:effectLst>
            <a:outerShdw blurRad="12700" dir="4140000" algn="ctr" rotWithShape="0">
              <a:srgbClr val="000000">
                <a:alpha val="21000"/>
              </a:srgbClr>
            </a:outerShdw>
          </a:effectLst>
        </p:grpSpPr>
        <p:sp>
          <p:nvSpPr>
            <p:cNvPr id="111" name="Oval 110">
              <a:extLst>
                <a:ext uri="{FF2B5EF4-FFF2-40B4-BE49-F238E27FC236}">
                  <a16:creationId xmlns:a16="http://schemas.microsoft.com/office/drawing/2014/main" id="{E2D4A9EE-7E9E-4872-A803-108BE85463CA}"/>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9" name="TextBox 118">
              <a:extLst>
                <a:ext uri="{FF2B5EF4-FFF2-40B4-BE49-F238E27FC236}">
                  <a16:creationId xmlns:a16="http://schemas.microsoft.com/office/drawing/2014/main" id="{A83FD9CA-B53D-4FB9-9BF9-419346866FD4}"/>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20" name="Group 119">
            <a:extLst>
              <a:ext uri="{FF2B5EF4-FFF2-40B4-BE49-F238E27FC236}">
                <a16:creationId xmlns:a16="http://schemas.microsoft.com/office/drawing/2014/main" id="{5F916EA1-D076-4763-A5CD-290435099CE6}"/>
              </a:ext>
            </a:extLst>
          </p:cNvPr>
          <p:cNvGrpSpPr/>
          <p:nvPr/>
        </p:nvGrpSpPr>
        <p:grpSpPr>
          <a:xfrm>
            <a:off x="1340448" y="4569207"/>
            <a:ext cx="469033" cy="320452"/>
            <a:chOff x="2216760" y="2706334"/>
            <a:chExt cx="544014" cy="371680"/>
          </a:xfrm>
          <a:effectLst>
            <a:outerShdw blurRad="12700" dir="4140000" algn="ctr" rotWithShape="0">
              <a:srgbClr val="000000">
                <a:alpha val="21000"/>
              </a:srgbClr>
            </a:outerShdw>
          </a:effectLst>
        </p:grpSpPr>
        <p:sp>
          <p:nvSpPr>
            <p:cNvPr id="121" name="Oval 120">
              <a:extLst>
                <a:ext uri="{FF2B5EF4-FFF2-40B4-BE49-F238E27FC236}">
                  <a16:creationId xmlns:a16="http://schemas.microsoft.com/office/drawing/2014/main" id="{9539F2D1-73BD-4804-AADB-4EE683A6CAE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5" name="TextBox 124">
              <a:extLst>
                <a:ext uri="{FF2B5EF4-FFF2-40B4-BE49-F238E27FC236}">
                  <a16:creationId xmlns:a16="http://schemas.microsoft.com/office/drawing/2014/main" id="{9EC66590-F5E3-458E-9ED3-4F8DD8B4C098}"/>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26" name="Group 125">
            <a:extLst>
              <a:ext uri="{FF2B5EF4-FFF2-40B4-BE49-F238E27FC236}">
                <a16:creationId xmlns:a16="http://schemas.microsoft.com/office/drawing/2014/main" id="{913744AD-9528-4A3C-A696-B2285DBCA0FA}"/>
              </a:ext>
            </a:extLst>
          </p:cNvPr>
          <p:cNvGrpSpPr/>
          <p:nvPr/>
        </p:nvGrpSpPr>
        <p:grpSpPr>
          <a:xfrm>
            <a:off x="2501640" y="3824345"/>
            <a:ext cx="446198" cy="307738"/>
            <a:chOff x="2275965" y="3052881"/>
            <a:chExt cx="446198" cy="307738"/>
          </a:xfrm>
          <a:effectLst>
            <a:outerShdw blurRad="25400" dir="4140000" algn="ctr" rotWithShape="0">
              <a:srgbClr val="000000">
                <a:alpha val="21000"/>
              </a:srgbClr>
            </a:outerShdw>
          </a:effectLst>
        </p:grpSpPr>
        <p:sp>
          <p:nvSpPr>
            <p:cNvPr id="127" name="Oval 126">
              <a:extLst>
                <a:ext uri="{FF2B5EF4-FFF2-40B4-BE49-F238E27FC236}">
                  <a16:creationId xmlns:a16="http://schemas.microsoft.com/office/drawing/2014/main" id="{A9E67FFD-C64D-4D5E-8EE8-1E1264E6C66E}"/>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8" name="TextBox 127">
              <a:extLst>
                <a:ext uri="{FF2B5EF4-FFF2-40B4-BE49-F238E27FC236}">
                  <a16:creationId xmlns:a16="http://schemas.microsoft.com/office/drawing/2014/main" id="{4AD461BE-1EF0-47F6-ADF4-80174212C180}"/>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29" name="Group 128">
            <a:extLst>
              <a:ext uri="{FF2B5EF4-FFF2-40B4-BE49-F238E27FC236}">
                <a16:creationId xmlns:a16="http://schemas.microsoft.com/office/drawing/2014/main" id="{59DDCB0D-A8F4-4A0F-900D-FA1A7DDC7D3E}"/>
              </a:ext>
            </a:extLst>
          </p:cNvPr>
          <p:cNvGrpSpPr/>
          <p:nvPr/>
        </p:nvGrpSpPr>
        <p:grpSpPr>
          <a:xfrm>
            <a:off x="2856154" y="3824345"/>
            <a:ext cx="446198" cy="307738"/>
            <a:chOff x="2275965" y="3052881"/>
            <a:chExt cx="446198" cy="307738"/>
          </a:xfrm>
          <a:effectLst>
            <a:outerShdw blurRad="25400" dir="4140000" algn="ctr" rotWithShape="0">
              <a:srgbClr val="000000">
                <a:alpha val="21000"/>
              </a:srgbClr>
            </a:outerShdw>
          </a:effectLst>
        </p:grpSpPr>
        <p:sp>
          <p:nvSpPr>
            <p:cNvPr id="130" name="Oval 129">
              <a:extLst>
                <a:ext uri="{FF2B5EF4-FFF2-40B4-BE49-F238E27FC236}">
                  <a16:creationId xmlns:a16="http://schemas.microsoft.com/office/drawing/2014/main" id="{55C1C3DD-6D9F-45D6-B920-0BC4D2802DB4}"/>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1" name="TextBox 130">
              <a:extLst>
                <a:ext uri="{FF2B5EF4-FFF2-40B4-BE49-F238E27FC236}">
                  <a16:creationId xmlns:a16="http://schemas.microsoft.com/office/drawing/2014/main" id="{258C7E98-8493-49BC-A117-9AFBE9D2045D}"/>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2" name="Group 131">
            <a:extLst>
              <a:ext uri="{FF2B5EF4-FFF2-40B4-BE49-F238E27FC236}">
                <a16:creationId xmlns:a16="http://schemas.microsoft.com/office/drawing/2014/main" id="{B9014955-1456-4332-A4BB-672007FFBE2E}"/>
              </a:ext>
            </a:extLst>
          </p:cNvPr>
          <p:cNvGrpSpPr/>
          <p:nvPr/>
        </p:nvGrpSpPr>
        <p:grpSpPr>
          <a:xfrm>
            <a:off x="2148544" y="4184828"/>
            <a:ext cx="446198" cy="307738"/>
            <a:chOff x="2275965" y="3052881"/>
            <a:chExt cx="446198" cy="307738"/>
          </a:xfrm>
          <a:effectLst>
            <a:outerShdw blurRad="25400" dir="4140000" algn="ctr" rotWithShape="0">
              <a:srgbClr val="000000">
                <a:alpha val="21000"/>
              </a:srgbClr>
            </a:outerShdw>
          </a:effectLst>
        </p:grpSpPr>
        <p:sp>
          <p:nvSpPr>
            <p:cNvPr id="133" name="Oval 132">
              <a:extLst>
                <a:ext uri="{FF2B5EF4-FFF2-40B4-BE49-F238E27FC236}">
                  <a16:creationId xmlns:a16="http://schemas.microsoft.com/office/drawing/2014/main" id="{AE8E027C-F299-4330-AE0F-243CB5919688}"/>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4" name="TextBox 133">
              <a:extLst>
                <a:ext uri="{FF2B5EF4-FFF2-40B4-BE49-F238E27FC236}">
                  <a16:creationId xmlns:a16="http://schemas.microsoft.com/office/drawing/2014/main" id="{3DAA97EA-D8CE-47CF-9C6C-42884F1BDBC3}"/>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5" name="Group 134">
            <a:extLst>
              <a:ext uri="{FF2B5EF4-FFF2-40B4-BE49-F238E27FC236}">
                <a16:creationId xmlns:a16="http://schemas.microsoft.com/office/drawing/2014/main" id="{B115E9DC-6C88-43C4-92B3-8793D21CA438}"/>
              </a:ext>
            </a:extLst>
          </p:cNvPr>
          <p:cNvGrpSpPr/>
          <p:nvPr/>
        </p:nvGrpSpPr>
        <p:grpSpPr>
          <a:xfrm>
            <a:off x="2503059" y="4184828"/>
            <a:ext cx="446198" cy="307738"/>
            <a:chOff x="2275965" y="3052881"/>
            <a:chExt cx="446198" cy="307738"/>
          </a:xfrm>
          <a:effectLst>
            <a:outerShdw blurRad="25400" dir="4140000" algn="ctr" rotWithShape="0">
              <a:srgbClr val="000000">
                <a:alpha val="21000"/>
              </a:srgbClr>
            </a:outerShdw>
          </a:effectLst>
        </p:grpSpPr>
        <p:sp>
          <p:nvSpPr>
            <p:cNvPr id="136" name="Oval 135">
              <a:extLst>
                <a:ext uri="{FF2B5EF4-FFF2-40B4-BE49-F238E27FC236}">
                  <a16:creationId xmlns:a16="http://schemas.microsoft.com/office/drawing/2014/main" id="{6519C14D-4299-4512-993A-4AB8AEB934A7}"/>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7" name="TextBox 136">
              <a:extLst>
                <a:ext uri="{FF2B5EF4-FFF2-40B4-BE49-F238E27FC236}">
                  <a16:creationId xmlns:a16="http://schemas.microsoft.com/office/drawing/2014/main" id="{C0A75F58-0935-42BE-A919-4AC053883372}"/>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8" name="Group 137">
            <a:extLst>
              <a:ext uri="{FF2B5EF4-FFF2-40B4-BE49-F238E27FC236}">
                <a16:creationId xmlns:a16="http://schemas.microsoft.com/office/drawing/2014/main" id="{4FE7C465-267A-43F2-8392-70C1FD245D72}"/>
              </a:ext>
            </a:extLst>
          </p:cNvPr>
          <p:cNvGrpSpPr/>
          <p:nvPr/>
        </p:nvGrpSpPr>
        <p:grpSpPr>
          <a:xfrm>
            <a:off x="2857573" y="4184828"/>
            <a:ext cx="446198" cy="307738"/>
            <a:chOff x="2275965" y="3052881"/>
            <a:chExt cx="446198" cy="307738"/>
          </a:xfrm>
          <a:effectLst>
            <a:outerShdw blurRad="25400" dir="4140000" algn="ctr" rotWithShape="0">
              <a:srgbClr val="000000">
                <a:alpha val="21000"/>
              </a:srgbClr>
            </a:outerShdw>
          </a:effectLst>
        </p:grpSpPr>
        <p:sp>
          <p:nvSpPr>
            <p:cNvPr id="139" name="Oval 138">
              <a:extLst>
                <a:ext uri="{FF2B5EF4-FFF2-40B4-BE49-F238E27FC236}">
                  <a16:creationId xmlns:a16="http://schemas.microsoft.com/office/drawing/2014/main" id="{F87DD412-3B13-4E09-AA29-7AD45FE9C8E7}"/>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0" name="TextBox 139">
              <a:extLst>
                <a:ext uri="{FF2B5EF4-FFF2-40B4-BE49-F238E27FC236}">
                  <a16:creationId xmlns:a16="http://schemas.microsoft.com/office/drawing/2014/main" id="{E57F6E67-AE97-4954-9B57-EE727FD5EAA9}"/>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41" name="Group 140">
            <a:extLst>
              <a:ext uri="{FF2B5EF4-FFF2-40B4-BE49-F238E27FC236}">
                <a16:creationId xmlns:a16="http://schemas.microsoft.com/office/drawing/2014/main" id="{17F20570-C4B7-4A94-900D-CC43F7FD806E}"/>
              </a:ext>
            </a:extLst>
          </p:cNvPr>
          <p:cNvGrpSpPr/>
          <p:nvPr/>
        </p:nvGrpSpPr>
        <p:grpSpPr>
          <a:xfrm>
            <a:off x="2147125" y="4550354"/>
            <a:ext cx="446198" cy="307738"/>
            <a:chOff x="2275965" y="3052881"/>
            <a:chExt cx="446198" cy="307738"/>
          </a:xfrm>
          <a:effectLst>
            <a:outerShdw blurRad="25400" dir="4140000" algn="ctr" rotWithShape="0">
              <a:srgbClr val="000000">
                <a:alpha val="21000"/>
              </a:srgbClr>
            </a:outerShdw>
          </a:effectLst>
        </p:grpSpPr>
        <p:sp>
          <p:nvSpPr>
            <p:cNvPr id="142" name="Oval 141">
              <a:extLst>
                <a:ext uri="{FF2B5EF4-FFF2-40B4-BE49-F238E27FC236}">
                  <a16:creationId xmlns:a16="http://schemas.microsoft.com/office/drawing/2014/main" id="{C5684626-D2D1-4A93-BE8F-32A742389B59}"/>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 name="TextBox 142">
              <a:extLst>
                <a:ext uri="{FF2B5EF4-FFF2-40B4-BE49-F238E27FC236}">
                  <a16:creationId xmlns:a16="http://schemas.microsoft.com/office/drawing/2014/main" id="{C4775B71-CC65-4F6A-A0D8-2D9153F66AEA}"/>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44" name="Group 143">
            <a:extLst>
              <a:ext uri="{FF2B5EF4-FFF2-40B4-BE49-F238E27FC236}">
                <a16:creationId xmlns:a16="http://schemas.microsoft.com/office/drawing/2014/main" id="{25FEEB78-9DBB-4031-B2B8-D57DD5B67F8F}"/>
              </a:ext>
            </a:extLst>
          </p:cNvPr>
          <p:cNvGrpSpPr/>
          <p:nvPr/>
        </p:nvGrpSpPr>
        <p:grpSpPr>
          <a:xfrm>
            <a:off x="3669025" y="3827236"/>
            <a:ext cx="369998" cy="307738"/>
            <a:chOff x="2314065" y="3052881"/>
            <a:chExt cx="369998" cy="307738"/>
          </a:xfrm>
          <a:effectLst>
            <a:outerShdw blurRad="12700" dir="4140000" algn="ctr" rotWithShape="0">
              <a:srgbClr val="000000">
                <a:alpha val="21000"/>
              </a:srgbClr>
            </a:outerShdw>
          </a:effectLst>
        </p:grpSpPr>
        <p:sp>
          <p:nvSpPr>
            <p:cNvPr id="145" name="Oval 144">
              <a:extLst>
                <a:ext uri="{FF2B5EF4-FFF2-40B4-BE49-F238E27FC236}">
                  <a16:creationId xmlns:a16="http://schemas.microsoft.com/office/drawing/2014/main" id="{3FF0A5C8-B2E9-41DC-AD78-CC0B72AFA7A0}"/>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6" name="TextBox 145">
              <a:extLst>
                <a:ext uri="{FF2B5EF4-FFF2-40B4-BE49-F238E27FC236}">
                  <a16:creationId xmlns:a16="http://schemas.microsoft.com/office/drawing/2014/main" id="{7EA65FD3-CFD9-40D0-89BE-0F626B2AEF46}"/>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147" name="Group 146">
            <a:extLst>
              <a:ext uri="{FF2B5EF4-FFF2-40B4-BE49-F238E27FC236}">
                <a16:creationId xmlns:a16="http://schemas.microsoft.com/office/drawing/2014/main" id="{A68890FC-26DC-42B0-ABF8-4178E9B95C67}"/>
              </a:ext>
            </a:extLst>
          </p:cNvPr>
          <p:cNvGrpSpPr/>
          <p:nvPr/>
        </p:nvGrpSpPr>
        <p:grpSpPr>
          <a:xfrm>
            <a:off x="4019360" y="3827236"/>
            <a:ext cx="369998" cy="307738"/>
            <a:chOff x="2314065" y="3052881"/>
            <a:chExt cx="369998" cy="307738"/>
          </a:xfrm>
          <a:effectLst>
            <a:outerShdw blurRad="12700" dir="4140000" algn="ctr" rotWithShape="0">
              <a:srgbClr val="000000">
                <a:alpha val="21000"/>
              </a:srgbClr>
            </a:outerShdw>
          </a:effectLst>
        </p:grpSpPr>
        <p:sp>
          <p:nvSpPr>
            <p:cNvPr id="148" name="Oval 147">
              <a:extLst>
                <a:ext uri="{FF2B5EF4-FFF2-40B4-BE49-F238E27FC236}">
                  <a16:creationId xmlns:a16="http://schemas.microsoft.com/office/drawing/2014/main" id="{49954BAC-A392-4F9A-B512-1CC33CE7EC09}"/>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9" name="TextBox 148">
              <a:extLst>
                <a:ext uri="{FF2B5EF4-FFF2-40B4-BE49-F238E27FC236}">
                  <a16:creationId xmlns:a16="http://schemas.microsoft.com/office/drawing/2014/main" id="{CD7A3532-1AFC-4079-AAB2-6ADCFB8FA6D4}"/>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150" name="Group 149">
            <a:extLst>
              <a:ext uri="{FF2B5EF4-FFF2-40B4-BE49-F238E27FC236}">
                <a16:creationId xmlns:a16="http://schemas.microsoft.com/office/drawing/2014/main" id="{7978AAEB-1F62-4A4D-B8F0-01C1A8290079}"/>
              </a:ext>
            </a:extLst>
          </p:cNvPr>
          <p:cNvGrpSpPr/>
          <p:nvPr/>
        </p:nvGrpSpPr>
        <p:grpSpPr bwMode="auto">
          <a:xfrm>
            <a:off x="4848081" y="3824648"/>
            <a:ext cx="269671" cy="269441"/>
            <a:chOff x="2361864" y="3071931"/>
            <a:chExt cx="269638" cy="269638"/>
          </a:xfrm>
          <a:effectLst>
            <a:outerShdw blurRad="12700" dir="4140000" algn="ctr" rotWithShape="0">
              <a:srgbClr val="000000">
                <a:alpha val="21000"/>
              </a:srgbClr>
            </a:outerShdw>
          </a:effectLst>
        </p:grpSpPr>
        <p:sp>
          <p:nvSpPr>
            <p:cNvPr id="151" name="Oval 150">
              <a:extLst>
                <a:ext uri="{FF2B5EF4-FFF2-40B4-BE49-F238E27FC236}">
                  <a16:creationId xmlns:a16="http://schemas.microsoft.com/office/drawing/2014/main" id="{2B269E86-3CBD-4093-86E5-DECBE0994694}"/>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2" name="TextBox 151">
              <a:extLst>
                <a:ext uri="{FF2B5EF4-FFF2-40B4-BE49-F238E27FC236}">
                  <a16:creationId xmlns:a16="http://schemas.microsoft.com/office/drawing/2014/main" id="{C9270E77-2673-4CB3-B836-8614860EAA63}"/>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54" name="Group 153">
            <a:extLst>
              <a:ext uri="{FF2B5EF4-FFF2-40B4-BE49-F238E27FC236}">
                <a16:creationId xmlns:a16="http://schemas.microsoft.com/office/drawing/2014/main" id="{EF63C49D-C073-40F9-85DE-BCFFB2E9DEDE}"/>
              </a:ext>
            </a:extLst>
          </p:cNvPr>
          <p:cNvGrpSpPr/>
          <p:nvPr/>
        </p:nvGrpSpPr>
        <p:grpSpPr bwMode="auto">
          <a:xfrm>
            <a:off x="5172537" y="3824648"/>
            <a:ext cx="269671" cy="269441"/>
            <a:chOff x="2361864" y="3071931"/>
            <a:chExt cx="269638" cy="269638"/>
          </a:xfrm>
          <a:effectLst>
            <a:outerShdw blurRad="12700" dir="4140000" algn="ctr" rotWithShape="0">
              <a:srgbClr val="000000">
                <a:alpha val="21000"/>
              </a:srgbClr>
            </a:outerShdw>
          </a:effectLst>
        </p:grpSpPr>
        <p:sp>
          <p:nvSpPr>
            <p:cNvPr id="156" name="Oval 155">
              <a:extLst>
                <a:ext uri="{FF2B5EF4-FFF2-40B4-BE49-F238E27FC236}">
                  <a16:creationId xmlns:a16="http://schemas.microsoft.com/office/drawing/2014/main" id="{0DD2AD1B-129D-4C54-AE55-E36EE17D952A}"/>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7" name="TextBox 156">
              <a:extLst>
                <a:ext uri="{FF2B5EF4-FFF2-40B4-BE49-F238E27FC236}">
                  <a16:creationId xmlns:a16="http://schemas.microsoft.com/office/drawing/2014/main" id="{42F5B050-5350-4631-8321-58D5FE30A639}"/>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58" name="Group 157">
            <a:extLst>
              <a:ext uri="{FF2B5EF4-FFF2-40B4-BE49-F238E27FC236}">
                <a16:creationId xmlns:a16="http://schemas.microsoft.com/office/drawing/2014/main" id="{8F8AB391-25E8-4760-8864-EF9685C9ABB6}"/>
              </a:ext>
            </a:extLst>
          </p:cNvPr>
          <p:cNvGrpSpPr/>
          <p:nvPr/>
        </p:nvGrpSpPr>
        <p:grpSpPr bwMode="auto">
          <a:xfrm>
            <a:off x="4522388" y="4135990"/>
            <a:ext cx="269671" cy="269441"/>
            <a:chOff x="2361864" y="3071931"/>
            <a:chExt cx="269638" cy="269638"/>
          </a:xfrm>
          <a:effectLst>
            <a:outerShdw blurRad="12700" dir="4140000" algn="ctr" rotWithShape="0">
              <a:srgbClr val="000000">
                <a:alpha val="21000"/>
              </a:srgbClr>
            </a:outerShdw>
          </a:effectLst>
        </p:grpSpPr>
        <p:sp>
          <p:nvSpPr>
            <p:cNvPr id="159" name="Oval 158">
              <a:extLst>
                <a:ext uri="{FF2B5EF4-FFF2-40B4-BE49-F238E27FC236}">
                  <a16:creationId xmlns:a16="http://schemas.microsoft.com/office/drawing/2014/main" id="{6E207609-D95B-4760-AC46-B0B6FD227D78}"/>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0" name="TextBox 159">
              <a:extLst>
                <a:ext uri="{FF2B5EF4-FFF2-40B4-BE49-F238E27FC236}">
                  <a16:creationId xmlns:a16="http://schemas.microsoft.com/office/drawing/2014/main" id="{1B0A87CA-4E7D-4FEE-9B95-DBDA47F40E4A}"/>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1" name="Group 160">
            <a:extLst>
              <a:ext uri="{FF2B5EF4-FFF2-40B4-BE49-F238E27FC236}">
                <a16:creationId xmlns:a16="http://schemas.microsoft.com/office/drawing/2014/main" id="{694F831F-2C53-47BD-8504-B297381D5C45}"/>
              </a:ext>
            </a:extLst>
          </p:cNvPr>
          <p:cNvGrpSpPr/>
          <p:nvPr/>
        </p:nvGrpSpPr>
        <p:grpSpPr bwMode="auto">
          <a:xfrm>
            <a:off x="4846844" y="4135990"/>
            <a:ext cx="269671" cy="269441"/>
            <a:chOff x="2361864" y="3071931"/>
            <a:chExt cx="269638" cy="269638"/>
          </a:xfrm>
          <a:effectLst>
            <a:outerShdw blurRad="12700" dir="4140000" algn="ctr" rotWithShape="0">
              <a:srgbClr val="000000">
                <a:alpha val="21000"/>
              </a:srgbClr>
            </a:outerShdw>
          </a:effectLst>
        </p:grpSpPr>
        <p:sp>
          <p:nvSpPr>
            <p:cNvPr id="162" name="Oval 161">
              <a:extLst>
                <a:ext uri="{FF2B5EF4-FFF2-40B4-BE49-F238E27FC236}">
                  <a16:creationId xmlns:a16="http://schemas.microsoft.com/office/drawing/2014/main" id="{F0C1A90D-2590-4F12-AF4D-7E340945ED6D}"/>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 name="TextBox 162">
              <a:extLst>
                <a:ext uri="{FF2B5EF4-FFF2-40B4-BE49-F238E27FC236}">
                  <a16:creationId xmlns:a16="http://schemas.microsoft.com/office/drawing/2014/main" id="{153E7B17-1224-4313-AED6-A806FBFD6CBD}"/>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4" name="Group 163">
            <a:extLst>
              <a:ext uri="{FF2B5EF4-FFF2-40B4-BE49-F238E27FC236}">
                <a16:creationId xmlns:a16="http://schemas.microsoft.com/office/drawing/2014/main" id="{B39182B3-277E-4943-87D2-11EF3AC7C91A}"/>
              </a:ext>
            </a:extLst>
          </p:cNvPr>
          <p:cNvGrpSpPr/>
          <p:nvPr/>
        </p:nvGrpSpPr>
        <p:grpSpPr bwMode="auto">
          <a:xfrm>
            <a:off x="5171300" y="4135990"/>
            <a:ext cx="269671" cy="269441"/>
            <a:chOff x="2361864" y="3071931"/>
            <a:chExt cx="269638" cy="269638"/>
          </a:xfrm>
          <a:effectLst>
            <a:outerShdw blurRad="12700" dir="4140000" algn="ctr" rotWithShape="0">
              <a:srgbClr val="000000">
                <a:alpha val="21000"/>
              </a:srgbClr>
            </a:outerShdw>
          </a:effectLst>
        </p:grpSpPr>
        <p:sp>
          <p:nvSpPr>
            <p:cNvPr id="165" name="Oval 164">
              <a:extLst>
                <a:ext uri="{FF2B5EF4-FFF2-40B4-BE49-F238E27FC236}">
                  <a16:creationId xmlns:a16="http://schemas.microsoft.com/office/drawing/2014/main" id="{3A0D75CE-E779-42AF-9C17-133D8FE8D770}"/>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6" name="TextBox 165">
              <a:extLst>
                <a:ext uri="{FF2B5EF4-FFF2-40B4-BE49-F238E27FC236}">
                  <a16:creationId xmlns:a16="http://schemas.microsoft.com/office/drawing/2014/main" id="{F8E99D0E-31D4-4B47-B39E-AB44156CA047}"/>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7" name="Group 166">
            <a:extLst>
              <a:ext uri="{FF2B5EF4-FFF2-40B4-BE49-F238E27FC236}">
                <a16:creationId xmlns:a16="http://schemas.microsoft.com/office/drawing/2014/main" id="{9CD6FF22-102D-476C-BBB4-366887D8470A}"/>
              </a:ext>
            </a:extLst>
          </p:cNvPr>
          <p:cNvGrpSpPr/>
          <p:nvPr/>
        </p:nvGrpSpPr>
        <p:grpSpPr bwMode="auto">
          <a:xfrm>
            <a:off x="4521982" y="4453578"/>
            <a:ext cx="269671" cy="269441"/>
            <a:chOff x="2361864" y="3071931"/>
            <a:chExt cx="269638" cy="269638"/>
          </a:xfrm>
          <a:effectLst>
            <a:outerShdw blurRad="12700" dir="4140000" algn="ctr" rotWithShape="0">
              <a:srgbClr val="000000">
                <a:alpha val="21000"/>
              </a:srgbClr>
            </a:outerShdw>
          </a:effectLst>
        </p:grpSpPr>
        <p:sp>
          <p:nvSpPr>
            <p:cNvPr id="168" name="Oval 167">
              <a:extLst>
                <a:ext uri="{FF2B5EF4-FFF2-40B4-BE49-F238E27FC236}">
                  <a16:creationId xmlns:a16="http://schemas.microsoft.com/office/drawing/2014/main" id="{58658BB7-708F-4BB6-88E1-6317BA4AA99C}"/>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9" name="TextBox 168">
              <a:extLst>
                <a:ext uri="{FF2B5EF4-FFF2-40B4-BE49-F238E27FC236}">
                  <a16:creationId xmlns:a16="http://schemas.microsoft.com/office/drawing/2014/main" id="{6B047A96-8783-40B8-A897-AE8112F992B4}"/>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70" name="Group 169">
            <a:extLst>
              <a:ext uri="{FF2B5EF4-FFF2-40B4-BE49-F238E27FC236}">
                <a16:creationId xmlns:a16="http://schemas.microsoft.com/office/drawing/2014/main" id="{BA0CB7A9-126B-448B-AC66-B1A347DA022B}"/>
              </a:ext>
            </a:extLst>
          </p:cNvPr>
          <p:cNvGrpSpPr/>
          <p:nvPr/>
        </p:nvGrpSpPr>
        <p:grpSpPr bwMode="auto">
          <a:xfrm>
            <a:off x="4846438" y="4453578"/>
            <a:ext cx="269671" cy="269441"/>
            <a:chOff x="2361864" y="3071931"/>
            <a:chExt cx="269638" cy="269638"/>
          </a:xfrm>
          <a:effectLst>
            <a:outerShdw blurRad="12700" dir="4140000" algn="ctr" rotWithShape="0">
              <a:srgbClr val="000000">
                <a:alpha val="21000"/>
              </a:srgbClr>
            </a:outerShdw>
          </a:effectLst>
        </p:grpSpPr>
        <p:sp>
          <p:nvSpPr>
            <p:cNvPr id="171" name="Oval 170">
              <a:extLst>
                <a:ext uri="{FF2B5EF4-FFF2-40B4-BE49-F238E27FC236}">
                  <a16:creationId xmlns:a16="http://schemas.microsoft.com/office/drawing/2014/main" id="{317200B1-A90B-4818-A1C9-7BA28568D190}"/>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2" name="TextBox 171">
              <a:extLst>
                <a:ext uri="{FF2B5EF4-FFF2-40B4-BE49-F238E27FC236}">
                  <a16:creationId xmlns:a16="http://schemas.microsoft.com/office/drawing/2014/main" id="{FCD32F28-D943-4107-B84B-FC279CF53153}"/>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sp>
        <p:nvSpPr>
          <p:cNvPr id="5" name="Rectangle 4">
            <a:extLst>
              <a:ext uri="{FF2B5EF4-FFF2-40B4-BE49-F238E27FC236}">
                <a16:creationId xmlns:a16="http://schemas.microsoft.com/office/drawing/2014/main" id="{8C480B48-A05D-4001-A336-106120715A69}"/>
              </a:ext>
            </a:extLst>
          </p:cNvPr>
          <p:cNvSpPr/>
          <p:nvPr/>
        </p:nvSpPr>
        <p:spPr>
          <a:xfrm>
            <a:off x="864226" y="1056286"/>
            <a:ext cx="10818787" cy="707886"/>
          </a:xfrm>
          <a:prstGeom prst="rect">
            <a:avLst/>
          </a:prstGeom>
        </p:spPr>
        <p:txBody>
          <a:bodyPr wrap="square">
            <a:spAutoFit/>
          </a:bodyPr>
          <a:lstStyle/>
          <a:p>
            <a:r>
              <a:rPr lang="en-GB" sz="2000" dirty="0"/>
              <a:t>Next we need to subtract from the tens column. </a:t>
            </a:r>
          </a:p>
          <a:p>
            <a:r>
              <a:rPr lang="en-GB" sz="2000" dirty="0"/>
              <a:t>So, we have 5 and we need to take away 4.  We then have 1 left. </a:t>
            </a:r>
          </a:p>
        </p:txBody>
      </p:sp>
      <p:sp>
        <p:nvSpPr>
          <p:cNvPr id="6" name="TextBox 5">
            <a:extLst>
              <a:ext uri="{FF2B5EF4-FFF2-40B4-BE49-F238E27FC236}">
                <a16:creationId xmlns:a16="http://schemas.microsoft.com/office/drawing/2014/main" id="{07683162-7FE2-4021-927F-6BA2190F21B4}"/>
              </a:ext>
            </a:extLst>
          </p:cNvPr>
          <p:cNvSpPr txBox="1"/>
          <p:nvPr/>
        </p:nvSpPr>
        <p:spPr>
          <a:xfrm>
            <a:off x="939816" y="2497936"/>
            <a:ext cx="4365525" cy="523220"/>
          </a:xfrm>
          <a:prstGeom prst="rect">
            <a:avLst/>
          </a:prstGeom>
          <a:noFill/>
        </p:spPr>
        <p:txBody>
          <a:bodyPr wrap="square" rtlCol="0">
            <a:spAutoFit/>
          </a:bodyPr>
          <a:lstStyle/>
          <a:p>
            <a:r>
              <a:rPr lang="en-GB" sz="2800" dirty="0"/>
              <a:t>8758-5344=</a:t>
            </a:r>
          </a:p>
        </p:txBody>
      </p:sp>
      <p:grpSp>
        <p:nvGrpSpPr>
          <p:cNvPr id="104" name="Group 103">
            <a:extLst>
              <a:ext uri="{FF2B5EF4-FFF2-40B4-BE49-F238E27FC236}">
                <a16:creationId xmlns:a16="http://schemas.microsoft.com/office/drawing/2014/main" id="{E8E02A78-BC44-4CF5-9D88-24CB878ED999}"/>
              </a:ext>
            </a:extLst>
          </p:cNvPr>
          <p:cNvGrpSpPr/>
          <p:nvPr/>
        </p:nvGrpSpPr>
        <p:grpSpPr>
          <a:xfrm>
            <a:off x="3501307" y="4178280"/>
            <a:ext cx="369998" cy="307738"/>
            <a:chOff x="2305911" y="3052881"/>
            <a:chExt cx="369998" cy="307738"/>
          </a:xfrm>
          <a:effectLst>
            <a:outerShdw blurRad="12700" dir="4140000" algn="ctr" rotWithShape="0">
              <a:srgbClr val="000000">
                <a:alpha val="21000"/>
              </a:srgbClr>
            </a:outerShdw>
          </a:effectLst>
        </p:grpSpPr>
        <p:sp>
          <p:nvSpPr>
            <p:cNvPr id="105" name="Oval 104">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8" name="TextBox 107">
              <a:extLst>
                <a:ext uri="{FF2B5EF4-FFF2-40B4-BE49-F238E27FC236}">
                  <a16:creationId xmlns:a16="http://schemas.microsoft.com/office/drawing/2014/main" id="{11560C89-2B18-4FCB-941B-8BA5DD776200}"/>
                </a:ext>
              </a:extLst>
            </p:cNvPr>
            <p:cNvSpPr txBox="1"/>
            <p:nvPr/>
          </p:nvSpPr>
          <p:spPr>
            <a:xfrm>
              <a:off x="2305911" y="3077711"/>
              <a:ext cx="369998" cy="261610"/>
            </a:xfrm>
            <a:prstGeom prst="rect">
              <a:avLst/>
            </a:prstGeom>
            <a:noFill/>
          </p:spPr>
          <p:txBody>
            <a:bodyPr>
              <a:spAutoFit/>
            </a:bodyPr>
            <a:lstStyle/>
            <a:p>
              <a:pPr algn="ctr">
                <a:defRPr/>
              </a:pPr>
              <a:r>
                <a:rPr lang="en-GB" sz="1100" b="1" dirty="0"/>
                <a:t>10</a:t>
              </a:r>
            </a:p>
          </p:txBody>
        </p:sp>
      </p:grpSp>
      <p:grpSp>
        <p:nvGrpSpPr>
          <p:cNvPr id="109" name="Group 108">
            <a:extLst>
              <a:ext uri="{FF2B5EF4-FFF2-40B4-BE49-F238E27FC236}">
                <a16:creationId xmlns:a16="http://schemas.microsoft.com/office/drawing/2014/main" id="{E8E02A78-BC44-4CF5-9D88-24CB878ED999}"/>
              </a:ext>
            </a:extLst>
          </p:cNvPr>
          <p:cNvGrpSpPr/>
          <p:nvPr/>
        </p:nvGrpSpPr>
        <p:grpSpPr>
          <a:xfrm>
            <a:off x="3871305" y="4180453"/>
            <a:ext cx="369998" cy="307738"/>
            <a:chOff x="2314065" y="3052881"/>
            <a:chExt cx="369998" cy="307738"/>
          </a:xfrm>
          <a:effectLst>
            <a:outerShdw blurRad="12700" dir="4140000" algn="ctr" rotWithShape="0">
              <a:srgbClr val="000000">
                <a:alpha val="21000"/>
              </a:srgbClr>
            </a:outerShdw>
          </a:effectLst>
        </p:grpSpPr>
        <p:sp>
          <p:nvSpPr>
            <p:cNvPr id="112" name="Oval 111">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3" name="TextBox 112">
              <a:extLst>
                <a:ext uri="{FF2B5EF4-FFF2-40B4-BE49-F238E27FC236}">
                  <a16:creationId xmlns:a16="http://schemas.microsoft.com/office/drawing/2014/main" id="{11560C89-2B18-4FCB-941B-8BA5DD776200}"/>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cxnSp>
        <p:nvCxnSpPr>
          <p:cNvPr id="4" name="Straight Connector 3"/>
          <p:cNvCxnSpPr/>
          <p:nvPr/>
        </p:nvCxnSpPr>
        <p:spPr>
          <a:xfrm flipH="1">
            <a:off x="4540860" y="3824345"/>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4" name="Straight Connector 113"/>
          <p:cNvCxnSpPr/>
          <p:nvPr/>
        </p:nvCxnSpPr>
        <p:spPr>
          <a:xfrm flipH="1">
            <a:off x="4860078" y="3834412"/>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flipH="1">
            <a:off x="5213481" y="3803569"/>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flipH="1">
            <a:off x="4547289" y="4127457"/>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7" name="Straight Connector 116"/>
          <p:cNvCxnSpPr/>
          <p:nvPr/>
        </p:nvCxnSpPr>
        <p:spPr>
          <a:xfrm flipH="1">
            <a:off x="3387034" y="3829813"/>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8" name="Straight Connector 117"/>
          <p:cNvCxnSpPr/>
          <p:nvPr/>
        </p:nvCxnSpPr>
        <p:spPr>
          <a:xfrm flipH="1">
            <a:off x="3742318" y="3837929"/>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2" name="Straight Connector 121"/>
          <p:cNvCxnSpPr/>
          <p:nvPr/>
        </p:nvCxnSpPr>
        <p:spPr>
          <a:xfrm flipH="1">
            <a:off x="4083437" y="3818689"/>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a:xfrm flipH="1">
            <a:off x="3578367" y="4184828"/>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2635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ICONS" hidden="1">
            <a:extLst>
              <a:ext uri="{FF2B5EF4-FFF2-40B4-BE49-F238E27FC236}">
                <a16:creationId xmlns:a16="http://schemas.microsoft.com/office/drawing/2014/main" id="{B4C0763F-80DB-4579-B8C6-15E03BA13806}"/>
              </a:ext>
            </a:extLst>
          </p:cNvPr>
          <p:cNvGrpSpPr>
            <a:grpSpLocks/>
          </p:cNvGrpSpPr>
          <p:nvPr/>
        </p:nvGrpSpPr>
        <p:grpSpPr bwMode="auto">
          <a:xfrm>
            <a:off x="9004300" y="620714"/>
            <a:ext cx="1238250" cy="865187"/>
            <a:chOff x="7480751" y="621486"/>
            <a:chExt cx="1238498" cy="864000"/>
          </a:xfrm>
        </p:grpSpPr>
        <p:pic>
          <p:nvPicPr>
            <p:cNvPr id="48" name="Assessment" hidden="1">
              <a:extLst>
                <a:ext uri="{FF2B5EF4-FFF2-40B4-BE49-F238E27FC236}">
                  <a16:creationId xmlns:a16="http://schemas.microsoft.com/office/drawing/2014/main" id="{D9E856E1-5171-40EE-83A3-36DBF4714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Mental and Oral Starter" hidden="1">
              <a:extLst>
                <a:ext uri="{FF2B5EF4-FFF2-40B4-BE49-F238E27FC236}">
                  <a16:creationId xmlns:a16="http://schemas.microsoft.com/office/drawing/2014/main" id="{BAE5A071-51E2-4BD9-8A8C-ACA3798B67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oup Work" hidden="1">
              <a:extLst>
                <a:ext uri="{FF2B5EF4-FFF2-40B4-BE49-F238E27FC236}">
                  <a16:creationId xmlns:a16="http://schemas.microsoft.com/office/drawing/2014/main" id="{483A28B1-0183-4E30-AFD8-D7E245BCD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Talking Partners" hidden="1">
              <a:extLst>
                <a:ext uri="{FF2B5EF4-FFF2-40B4-BE49-F238E27FC236}">
                  <a16:creationId xmlns:a16="http://schemas.microsoft.com/office/drawing/2014/main" id="{04FE3061-3549-4044-B6FE-465DBF049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airs" hidden="1">
              <a:extLst>
                <a:ext uri="{FF2B5EF4-FFF2-40B4-BE49-F238E27FC236}">
                  <a16:creationId xmlns:a16="http://schemas.microsoft.com/office/drawing/2014/main" id="{DBF75200-7EBE-4700-A461-BC24603DEC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ndividual Work" hidden="1">
              <a:extLst>
                <a:ext uri="{FF2B5EF4-FFF2-40B4-BE49-F238E27FC236}">
                  <a16:creationId xmlns:a16="http://schemas.microsoft.com/office/drawing/2014/main" id="{E0172E61-3F91-4C6E-9817-533D987CB4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Whole Class">
              <a:extLst>
                <a:ext uri="{FF2B5EF4-FFF2-40B4-BE49-F238E27FC236}">
                  <a16:creationId xmlns:a16="http://schemas.microsoft.com/office/drawing/2014/main" id="{86D592F6-8C25-4EB1-A492-F6E06BC76C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0751" y="621486"/>
              <a:ext cx="123849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a:extLst>
              <a:ext uri="{FF2B5EF4-FFF2-40B4-BE49-F238E27FC236}">
                <a16:creationId xmlns:a16="http://schemas.microsoft.com/office/drawing/2014/main" id="{E4C19CCB-C151-4BEE-9455-B9FE36A246D2}"/>
              </a:ext>
            </a:extLst>
          </p:cNvPr>
          <p:cNvSpPr/>
          <p:nvPr/>
        </p:nvSpPr>
        <p:spPr>
          <a:xfrm>
            <a:off x="800899" y="302763"/>
            <a:ext cx="5035579" cy="615553"/>
          </a:xfrm>
          <a:prstGeom prst="rect">
            <a:avLst/>
          </a:prstGeom>
        </p:spPr>
        <p:txBody>
          <a:bodyPr wrap="square" lIns="0" tIns="0" rIns="0" bIns="0">
            <a:spAutoFit/>
          </a:bodyPr>
          <a:lstStyle/>
          <a:p>
            <a:pPr algn="ctr">
              <a:defRPr/>
            </a:pPr>
            <a:r>
              <a:rPr lang="en-GB" altLang="en-US" sz="4000" u="sng" dirty="0"/>
              <a:t>Column Subtraction</a:t>
            </a:r>
            <a:endParaRPr lang="en-GB" sz="4000" u="sng" dirty="0"/>
          </a:p>
        </p:txBody>
      </p:sp>
      <p:graphicFrame>
        <p:nvGraphicFramePr>
          <p:cNvPr id="71" name="Table 15">
            <a:extLst>
              <a:ext uri="{FF2B5EF4-FFF2-40B4-BE49-F238E27FC236}">
                <a16:creationId xmlns:a16="http://schemas.microsoft.com/office/drawing/2014/main" id="{F09F6777-D68D-4D10-AFE8-8D615A98E96E}"/>
              </a:ext>
            </a:extLst>
          </p:cNvPr>
          <p:cNvGraphicFramePr>
            <a:graphicFrameLocks noGrp="1"/>
          </p:cNvGraphicFramePr>
          <p:nvPr>
            <p:extLst>
              <p:ext uri="{D42A27DB-BD31-4B8C-83A1-F6EECF244321}">
                <p14:modId xmlns:p14="http://schemas.microsoft.com/office/powerpoint/2010/main" val="3750499063"/>
              </p:ext>
            </p:extLst>
          </p:nvPr>
        </p:nvGraphicFramePr>
        <p:xfrm>
          <a:off x="1001442" y="3117962"/>
          <a:ext cx="4533568" cy="3267075"/>
        </p:xfrm>
        <a:graphic>
          <a:graphicData uri="http://schemas.openxmlformats.org/drawingml/2006/table">
            <a:tbl>
              <a:tblPr>
                <a:tableStyleId>{5C22544A-7EE6-4342-B048-85BDC9FD1C3A}</a:tableStyleId>
              </a:tblPr>
              <a:tblGrid>
                <a:gridCol w="1133392">
                  <a:extLst>
                    <a:ext uri="{9D8B030D-6E8A-4147-A177-3AD203B41FA5}">
                      <a16:colId xmlns:a16="http://schemas.microsoft.com/office/drawing/2014/main" val="20001"/>
                    </a:ext>
                  </a:extLst>
                </a:gridCol>
                <a:gridCol w="1133392">
                  <a:extLst>
                    <a:ext uri="{9D8B030D-6E8A-4147-A177-3AD203B41FA5}">
                      <a16:colId xmlns:a16="http://schemas.microsoft.com/office/drawing/2014/main" val="20002"/>
                    </a:ext>
                  </a:extLst>
                </a:gridCol>
                <a:gridCol w="1133392">
                  <a:extLst>
                    <a:ext uri="{9D8B030D-6E8A-4147-A177-3AD203B41FA5}">
                      <a16:colId xmlns:a16="http://schemas.microsoft.com/office/drawing/2014/main" val="20003"/>
                    </a:ext>
                  </a:extLst>
                </a:gridCol>
                <a:gridCol w="1133392">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13660">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4" name="TextBox 73">
            <a:extLst>
              <a:ext uri="{FF2B5EF4-FFF2-40B4-BE49-F238E27FC236}">
                <a16:creationId xmlns:a16="http://schemas.microsoft.com/office/drawing/2014/main" id="{C4C1A199-5B96-4E28-9EAD-2279AB7A2B1D}"/>
              </a:ext>
            </a:extLst>
          </p:cNvPr>
          <p:cNvSpPr txBox="1"/>
          <p:nvPr/>
        </p:nvSpPr>
        <p:spPr>
          <a:xfrm>
            <a:off x="1031506" y="3129386"/>
            <a:ext cx="1084408" cy="584775"/>
          </a:xfrm>
          <a:prstGeom prst="rect">
            <a:avLst/>
          </a:prstGeom>
          <a:noFill/>
        </p:spPr>
        <p:txBody>
          <a:bodyPr wrap="square" rtlCol="0">
            <a:spAutoFit/>
          </a:bodyPr>
          <a:lstStyle/>
          <a:p>
            <a:pPr algn="ctr">
              <a:lnSpc>
                <a:spcPct val="100000"/>
              </a:lnSpc>
              <a:spcBef>
                <a:spcPct val="0"/>
              </a:spcBef>
              <a:buFontTx/>
              <a:buNone/>
            </a:pPr>
            <a:r>
              <a:rPr lang="en-GB" altLang="en-US" sz="3200" dirty="0"/>
              <a:t>Th</a:t>
            </a:r>
          </a:p>
        </p:txBody>
      </p:sp>
      <p:sp>
        <p:nvSpPr>
          <p:cNvPr id="76" name="TextBox 75">
            <a:extLst>
              <a:ext uri="{FF2B5EF4-FFF2-40B4-BE49-F238E27FC236}">
                <a16:creationId xmlns:a16="http://schemas.microsoft.com/office/drawing/2014/main" id="{7594DC53-B4AC-409A-A165-AFF562C3F7C1}"/>
              </a:ext>
            </a:extLst>
          </p:cNvPr>
          <p:cNvSpPr txBox="1"/>
          <p:nvPr/>
        </p:nvSpPr>
        <p:spPr>
          <a:xfrm>
            <a:off x="2154014"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H</a:t>
            </a:r>
          </a:p>
        </p:txBody>
      </p:sp>
      <p:sp>
        <p:nvSpPr>
          <p:cNvPr id="78" name="TextBox 77">
            <a:extLst>
              <a:ext uri="{FF2B5EF4-FFF2-40B4-BE49-F238E27FC236}">
                <a16:creationId xmlns:a16="http://schemas.microsoft.com/office/drawing/2014/main" id="{E44CE526-384E-486C-9835-1E900C814CD5}"/>
              </a:ext>
            </a:extLst>
          </p:cNvPr>
          <p:cNvSpPr txBox="1"/>
          <p:nvPr/>
        </p:nvSpPr>
        <p:spPr>
          <a:xfrm>
            <a:off x="3299632"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T</a:t>
            </a:r>
          </a:p>
        </p:txBody>
      </p:sp>
      <p:sp>
        <p:nvSpPr>
          <p:cNvPr id="80" name="TextBox 79">
            <a:extLst>
              <a:ext uri="{FF2B5EF4-FFF2-40B4-BE49-F238E27FC236}">
                <a16:creationId xmlns:a16="http://schemas.microsoft.com/office/drawing/2014/main" id="{D6B163C9-779F-4EAD-8387-7C6E426609F7}"/>
              </a:ext>
            </a:extLst>
          </p:cNvPr>
          <p:cNvSpPr txBox="1"/>
          <p:nvPr/>
        </p:nvSpPr>
        <p:spPr>
          <a:xfrm>
            <a:off x="4430136"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O</a:t>
            </a:r>
          </a:p>
        </p:txBody>
      </p:sp>
      <p:graphicFrame>
        <p:nvGraphicFramePr>
          <p:cNvPr id="81" name="Table 15">
            <a:extLst>
              <a:ext uri="{FF2B5EF4-FFF2-40B4-BE49-F238E27FC236}">
                <a16:creationId xmlns:a16="http://schemas.microsoft.com/office/drawing/2014/main" id="{D0FCC01C-18BB-47D0-8BB5-FFF935244359}"/>
              </a:ext>
            </a:extLst>
          </p:cNvPr>
          <p:cNvGraphicFramePr>
            <a:graphicFrameLocks noGrp="1"/>
          </p:cNvGraphicFramePr>
          <p:nvPr>
            <p:extLst>
              <p:ext uri="{D42A27DB-BD31-4B8C-83A1-F6EECF244321}">
                <p14:modId xmlns:p14="http://schemas.microsoft.com/office/powerpoint/2010/main" val="2868232930"/>
              </p:ext>
            </p:extLst>
          </p:nvPr>
        </p:nvGraphicFramePr>
        <p:xfrm>
          <a:off x="5929603" y="3311371"/>
          <a:ext cx="3759340" cy="2489368"/>
        </p:xfrm>
        <a:graphic>
          <a:graphicData uri="http://schemas.openxmlformats.org/drawingml/2006/table">
            <a:tbl>
              <a:tblPr>
                <a:tableStyleId>{5C22544A-7EE6-4342-B048-85BDC9FD1C3A}</a:tableStyleId>
              </a:tblPr>
              <a:tblGrid>
                <a:gridCol w="751868">
                  <a:extLst>
                    <a:ext uri="{9D8B030D-6E8A-4147-A177-3AD203B41FA5}">
                      <a16:colId xmlns:a16="http://schemas.microsoft.com/office/drawing/2014/main" val="20000"/>
                    </a:ext>
                  </a:extLst>
                </a:gridCol>
                <a:gridCol w="751868">
                  <a:extLst>
                    <a:ext uri="{9D8B030D-6E8A-4147-A177-3AD203B41FA5}">
                      <a16:colId xmlns:a16="http://schemas.microsoft.com/office/drawing/2014/main" val="20001"/>
                    </a:ext>
                  </a:extLst>
                </a:gridCol>
                <a:gridCol w="751868">
                  <a:extLst>
                    <a:ext uri="{9D8B030D-6E8A-4147-A177-3AD203B41FA5}">
                      <a16:colId xmlns:a16="http://schemas.microsoft.com/office/drawing/2014/main" val="20002"/>
                    </a:ext>
                  </a:extLst>
                </a:gridCol>
                <a:gridCol w="751868">
                  <a:extLst>
                    <a:ext uri="{9D8B030D-6E8A-4147-A177-3AD203B41FA5}">
                      <a16:colId xmlns:a16="http://schemas.microsoft.com/office/drawing/2014/main" val="20003"/>
                    </a:ext>
                  </a:extLst>
                </a:gridCol>
                <a:gridCol w="751868">
                  <a:extLst>
                    <a:ext uri="{9D8B030D-6E8A-4147-A177-3AD203B41FA5}">
                      <a16:colId xmlns:a16="http://schemas.microsoft.com/office/drawing/2014/main" val="20004"/>
                    </a:ext>
                  </a:extLst>
                </a:gridCol>
              </a:tblGrid>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8</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7</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8</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22342">
                <a:tc>
                  <a:txBody>
                    <a:bodyPr/>
                    <a:lstStyle/>
                    <a:p>
                      <a:pPr algn="ctr"/>
                      <a:r>
                        <a:rPr lang="en-GB" sz="1800" dirty="0"/>
                        <a:t>−</a:t>
                      </a:r>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sz="2000" b="1" dirty="0"/>
                        <a:t>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3</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4</a:t>
                      </a: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rPr>
                        <a:t>1</a:t>
                      </a: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rPr>
                        <a:t>4</a:t>
                      </a:r>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56" name="Group 55">
            <a:extLst>
              <a:ext uri="{FF2B5EF4-FFF2-40B4-BE49-F238E27FC236}">
                <a16:creationId xmlns:a16="http://schemas.microsoft.com/office/drawing/2014/main" id="{E8E02A78-BC44-4CF5-9D88-24CB878ED999}"/>
              </a:ext>
            </a:extLst>
          </p:cNvPr>
          <p:cNvGrpSpPr/>
          <p:nvPr/>
        </p:nvGrpSpPr>
        <p:grpSpPr>
          <a:xfrm>
            <a:off x="3318689" y="3827236"/>
            <a:ext cx="369998" cy="307738"/>
            <a:chOff x="2314065" y="3052881"/>
            <a:chExt cx="369998" cy="307738"/>
          </a:xfrm>
          <a:effectLst>
            <a:outerShdw blurRad="12700" dir="4140000" algn="ctr" rotWithShape="0">
              <a:srgbClr val="000000">
                <a:alpha val="21000"/>
              </a:srgbClr>
            </a:outerShdw>
          </a:effectLst>
        </p:grpSpPr>
        <p:sp>
          <p:nvSpPr>
            <p:cNvPr id="57" name="Oval 56">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8" name="TextBox 57">
              <a:extLst>
                <a:ext uri="{FF2B5EF4-FFF2-40B4-BE49-F238E27FC236}">
                  <a16:creationId xmlns:a16="http://schemas.microsoft.com/office/drawing/2014/main" id="{11560C89-2B18-4FCB-941B-8BA5DD776200}"/>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59" name="Group 58">
            <a:extLst>
              <a:ext uri="{FF2B5EF4-FFF2-40B4-BE49-F238E27FC236}">
                <a16:creationId xmlns:a16="http://schemas.microsoft.com/office/drawing/2014/main" id="{F9AA728E-F526-4F9A-B471-CA67B3725411}"/>
              </a:ext>
            </a:extLst>
          </p:cNvPr>
          <p:cNvGrpSpPr/>
          <p:nvPr/>
        </p:nvGrpSpPr>
        <p:grpSpPr>
          <a:xfrm>
            <a:off x="2147125" y="3824345"/>
            <a:ext cx="446198" cy="307738"/>
            <a:chOff x="2275965" y="3052881"/>
            <a:chExt cx="446198" cy="307738"/>
          </a:xfrm>
          <a:effectLst>
            <a:outerShdw blurRad="25400" dir="4140000" algn="ctr" rotWithShape="0">
              <a:srgbClr val="000000">
                <a:alpha val="21000"/>
              </a:srgbClr>
            </a:outerShdw>
          </a:effectLst>
        </p:grpSpPr>
        <p:sp>
          <p:nvSpPr>
            <p:cNvPr id="60" name="Oval 59">
              <a:extLst>
                <a:ext uri="{FF2B5EF4-FFF2-40B4-BE49-F238E27FC236}">
                  <a16:creationId xmlns:a16="http://schemas.microsoft.com/office/drawing/2014/main" id="{E59FA344-A179-4DDE-AC9C-3C513E930075}"/>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 name="TextBox 60">
              <a:extLst>
                <a:ext uri="{FF2B5EF4-FFF2-40B4-BE49-F238E27FC236}">
                  <a16:creationId xmlns:a16="http://schemas.microsoft.com/office/drawing/2014/main" id="{038305AC-CFAA-4714-AE55-7B0C4E135B4E}"/>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62" name="Group 61">
            <a:extLst>
              <a:ext uri="{FF2B5EF4-FFF2-40B4-BE49-F238E27FC236}">
                <a16:creationId xmlns:a16="http://schemas.microsoft.com/office/drawing/2014/main" id="{4318B07D-2648-43AA-991B-AB64F070D0D1}"/>
              </a:ext>
            </a:extLst>
          </p:cNvPr>
          <p:cNvGrpSpPr/>
          <p:nvPr/>
        </p:nvGrpSpPr>
        <p:grpSpPr bwMode="auto">
          <a:xfrm>
            <a:off x="4523625" y="3824648"/>
            <a:ext cx="269671" cy="269441"/>
            <a:chOff x="2361864" y="3071931"/>
            <a:chExt cx="269638" cy="269638"/>
          </a:xfrm>
          <a:effectLst>
            <a:outerShdw blurRad="12700" dir="4140000" algn="ctr" rotWithShape="0">
              <a:srgbClr val="000000">
                <a:alpha val="21000"/>
              </a:srgbClr>
            </a:outerShdw>
          </a:effectLst>
        </p:grpSpPr>
        <p:sp>
          <p:nvSpPr>
            <p:cNvPr id="63" name="Oval 62">
              <a:extLst>
                <a:ext uri="{FF2B5EF4-FFF2-40B4-BE49-F238E27FC236}">
                  <a16:creationId xmlns:a16="http://schemas.microsoft.com/office/drawing/2014/main" id="{6734628B-3465-4820-BB8C-2BC7DC3A89BA}"/>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4" name="TextBox 63">
              <a:extLst>
                <a:ext uri="{FF2B5EF4-FFF2-40B4-BE49-F238E27FC236}">
                  <a16:creationId xmlns:a16="http://schemas.microsoft.com/office/drawing/2014/main" id="{6A9FCFFD-2D0F-4786-98BF-EA97F53F34FE}"/>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65" name="Group 64">
            <a:extLst>
              <a:ext uri="{FF2B5EF4-FFF2-40B4-BE49-F238E27FC236}">
                <a16:creationId xmlns:a16="http://schemas.microsoft.com/office/drawing/2014/main" id="{C1E86EAF-053C-4B1B-BF25-54F83985787E}"/>
              </a:ext>
            </a:extLst>
          </p:cNvPr>
          <p:cNvGrpSpPr/>
          <p:nvPr/>
        </p:nvGrpSpPr>
        <p:grpSpPr>
          <a:xfrm>
            <a:off x="987136" y="3839005"/>
            <a:ext cx="469033" cy="320452"/>
            <a:chOff x="2216760" y="2706334"/>
            <a:chExt cx="544014" cy="371680"/>
          </a:xfrm>
          <a:effectLst>
            <a:outerShdw blurRad="12700" dir="4140000" algn="ctr" rotWithShape="0">
              <a:srgbClr val="000000">
                <a:alpha val="21000"/>
              </a:srgbClr>
            </a:outerShdw>
          </a:effectLst>
        </p:grpSpPr>
        <p:sp>
          <p:nvSpPr>
            <p:cNvPr id="66" name="Oval 65">
              <a:extLst>
                <a:ext uri="{FF2B5EF4-FFF2-40B4-BE49-F238E27FC236}">
                  <a16:creationId xmlns:a16="http://schemas.microsoft.com/office/drawing/2014/main" id="{164A282E-52B4-4AFC-8434-AE881DE46C14}"/>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 name="TextBox 66">
              <a:extLst>
                <a:ext uri="{FF2B5EF4-FFF2-40B4-BE49-F238E27FC236}">
                  <a16:creationId xmlns:a16="http://schemas.microsoft.com/office/drawing/2014/main" id="{C23A61C7-634A-43B8-BFB6-ADDFCD5AB1D6}"/>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68" name="Group 67">
            <a:extLst>
              <a:ext uri="{FF2B5EF4-FFF2-40B4-BE49-F238E27FC236}">
                <a16:creationId xmlns:a16="http://schemas.microsoft.com/office/drawing/2014/main" id="{C2F57B7D-F333-42B5-818B-D359E7C0C8BF}"/>
              </a:ext>
            </a:extLst>
          </p:cNvPr>
          <p:cNvGrpSpPr/>
          <p:nvPr/>
        </p:nvGrpSpPr>
        <p:grpSpPr>
          <a:xfrm>
            <a:off x="1340448" y="3839005"/>
            <a:ext cx="469033" cy="320452"/>
            <a:chOff x="2216760" y="2706334"/>
            <a:chExt cx="544014" cy="371680"/>
          </a:xfrm>
          <a:effectLst>
            <a:outerShdw blurRad="12700" dir="4140000" algn="ctr" rotWithShape="0">
              <a:srgbClr val="000000">
                <a:alpha val="21000"/>
              </a:srgbClr>
            </a:outerShdw>
          </a:effectLst>
        </p:grpSpPr>
        <p:sp>
          <p:nvSpPr>
            <p:cNvPr id="69" name="Oval 68">
              <a:extLst>
                <a:ext uri="{FF2B5EF4-FFF2-40B4-BE49-F238E27FC236}">
                  <a16:creationId xmlns:a16="http://schemas.microsoft.com/office/drawing/2014/main" id="{D98BDFA7-0FEA-49B7-AC44-E36820A6EF5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2" name="TextBox 71">
              <a:extLst>
                <a:ext uri="{FF2B5EF4-FFF2-40B4-BE49-F238E27FC236}">
                  <a16:creationId xmlns:a16="http://schemas.microsoft.com/office/drawing/2014/main" id="{7E0A95B2-D4C2-4D29-B5FC-E057B2CD94D9}"/>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75" name="Group 74">
            <a:extLst>
              <a:ext uri="{FF2B5EF4-FFF2-40B4-BE49-F238E27FC236}">
                <a16:creationId xmlns:a16="http://schemas.microsoft.com/office/drawing/2014/main" id="{DED7B132-FD0A-442F-A2EA-A31F7FB956D7}"/>
              </a:ext>
            </a:extLst>
          </p:cNvPr>
          <p:cNvGrpSpPr/>
          <p:nvPr/>
        </p:nvGrpSpPr>
        <p:grpSpPr>
          <a:xfrm>
            <a:off x="1693761" y="3839005"/>
            <a:ext cx="469033" cy="320452"/>
            <a:chOff x="2216760" y="2706334"/>
            <a:chExt cx="544014" cy="371680"/>
          </a:xfrm>
          <a:effectLst>
            <a:outerShdw blurRad="12700" dir="4140000" algn="ctr" rotWithShape="0">
              <a:srgbClr val="000000">
                <a:alpha val="21000"/>
              </a:srgbClr>
            </a:outerShdw>
          </a:effectLst>
        </p:grpSpPr>
        <p:sp>
          <p:nvSpPr>
            <p:cNvPr id="77" name="Oval 76">
              <a:extLst>
                <a:ext uri="{FF2B5EF4-FFF2-40B4-BE49-F238E27FC236}">
                  <a16:creationId xmlns:a16="http://schemas.microsoft.com/office/drawing/2014/main" id="{3ECF76B4-D4D4-4A6E-883D-140C1E2AE39C}"/>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TextBox 78">
              <a:extLst>
                <a:ext uri="{FF2B5EF4-FFF2-40B4-BE49-F238E27FC236}">
                  <a16:creationId xmlns:a16="http://schemas.microsoft.com/office/drawing/2014/main" id="{21B78ADA-7BBB-4206-9A3C-C353FEE78A91}"/>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83" name="Group 82">
            <a:extLst>
              <a:ext uri="{FF2B5EF4-FFF2-40B4-BE49-F238E27FC236}">
                <a16:creationId xmlns:a16="http://schemas.microsoft.com/office/drawing/2014/main" id="{043D9A9F-0B82-4A4A-9240-CBD1900345C5}"/>
              </a:ext>
            </a:extLst>
          </p:cNvPr>
          <p:cNvGrpSpPr/>
          <p:nvPr/>
        </p:nvGrpSpPr>
        <p:grpSpPr>
          <a:xfrm>
            <a:off x="994676" y="4204106"/>
            <a:ext cx="469033" cy="320452"/>
            <a:chOff x="2216760" y="2706334"/>
            <a:chExt cx="544014" cy="371680"/>
          </a:xfrm>
          <a:effectLst>
            <a:outerShdw blurRad="12700" dir="4140000" algn="ctr" rotWithShape="0">
              <a:srgbClr val="000000">
                <a:alpha val="21000"/>
              </a:srgbClr>
            </a:outerShdw>
          </a:effectLst>
        </p:grpSpPr>
        <p:sp>
          <p:nvSpPr>
            <p:cNvPr id="93" name="Oval 92">
              <a:extLst>
                <a:ext uri="{FF2B5EF4-FFF2-40B4-BE49-F238E27FC236}">
                  <a16:creationId xmlns:a16="http://schemas.microsoft.com/office/drawing/2014/main" id="{3ACE188B-7E04-4247-9130-A0CB6643ADD5}"/>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7" name="TextBox 96">
              <a:extLst>
                <a:ext uri="{FF2B5EF4-FFF2-40B4-BE49-F238E27FC236}">
                  <a16:creationId xmlns:a16="http://schemas.microsoft.com/office/drawing/2014/main" id="{339F57F7-519D-4768-B950-567D352F9BA2}"/>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99" name="Group 98">
            <a:extLst>
              <a:ext uri="{FF2B5EF4-FFF2-40B4-BE49-F238E27FC236}">
                <a16:creationId xmlns:a16="http://schemas.microsoft.com/office/drawing/2014/main" id="{049EA435-4630-4E80-908A-B071D2A56CA4}"/>
              </a:ext>
            </a:extLst>
          </p:cNvPr>
          <p:cNvGrpSpPr/>
          <p:nvPr/>
        </p:nvGrpSpPr>
        <p:grpSpPr>
          <a:xfrm>
            <a:off x="1347988" y="4204106"/>
            <a:ext cx="469033" cy="320452"/>
            <a:chOff x="2216760" y="2706334"/>
            <a:chExt cx="544014" cy="371680"/>
          </a:xfrm>
          <a:effectLst>
            <a:outerShdw blurRad="12700" dir="4140000" algn="ctr" rotWithShape="0">
              <a:srgbClr val="000000">
                <a:alpha val="21000"/>
              </a:srgbClr>
            </a:outerShdw>
          </a:effectLst>
        </p:grpSpPr>
        <p:sp>
          <p:nvSpPr>
            <p:cNvPr id="101" name="Oval 100">
              <a:extLst>
                <a:ext uri="{FF2B5EF4-FFF2-40B4-BE49-F238E27FC236}">
                  <a16:creationId xmlns:a16="http://schemas.microsoft.com/office/drawing/2014/main" id="{E036B1C6-6A64-4435-B8C7-CCBA6F16588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 name="TextBox 101">
              <a:extLst>
                <a:ext uri="{FF2B5EF4-FFF2-40B4-BE49-F238E27FC236}">
                  <a16:creationId xmlns:a16="http://schemas.microsoft.com/office/drawing/2014/main" id="{DFF427CB-E514-4758-B8DE-BA4598D860BA}"/>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03" name="Group 102">
            <a:extLst>
              <a:ext uri="{FF2B5EF4-FFF2-40B4-BE49-F238E27FC236}">
                <a16:creationId xmlns:a16="http://schemas.microsoft.com/office/drawing/2014/main" id="{2F4F8F17-8B2C-43EB-B1E3-20C71B842AF1}"/>
              </a:ext>
            </a:extLst>
          </p:cNvPr>
          <p:cNvGrpSpPr/>
          <p:nvPr/>
        </p:nvGrpSpPr>
        <p:grpSpPr>
          <a:xfrm>
            <a:off x="1701301" y="4204106"/>
            <a:ext cx="469033" cy="320452"/>
            <a:chOff x="2216760" y="2706334"/>
            <a:chExt cx="544014" cy="371680"/>
          </a:xfrm>
          <a:effectLst>
            <a:outerShdw blurRad="12700" dir="4140000" algn="ctr" rotWithShape="0">
              <a:srgbClr val="000000">
                <a:alpha val="21000"/>
              </a:srgbClr>
            </a:outerShdw>
          </a:effectLst>
        </p:grpSpPr>
        <p:sp>
          <p:nvSpPr>
            <p:cNvPr id="106" name="Oval 105">
              <a:extLst>
                <a:ext uri="{FF2B5EF4-FFF2-40B4-BE49-F238E27FC236}">
                  <a16:creationId xmlns:a16="http://schemas.microsoft.com/office/drawing/2014/main" id="{94AC8FF3-C380-4F68-9DAF-9C42C0D545D2}"/>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7" name="TextBox 106">
              <a:extLst>
                <a:ext uri="{FF2B5EF4-FFF2-40B4-BE49-F238E27FC236}">
                  <a16:creationId xmlns:a16="http://schemas.microsoft.com/office/drawing/2014/main" id="{DCF4369B-C1F3-426B-8D72-EC8FAC0F7B3E}"/>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10" name="Group 109">
            <a:extLst>
              <a:ext uri="{FF2B5EF4-FFF2-40B4-BE49-F238E27FC236}">
                <a16:creationId xmlns:a16="http://schemas.microsoft.com/office/drawing/2014/main" id="{A289B770-23D5-4C5C-92C4-E41F416F3848}"/>
              </a:ext>
            </a:extLst>
          </p:cNvPr>
          <p:cNvGrpSpPr/>
          <p:nvPr/>
        </p:nvGrpSpPr>
        <p:grpSpPr>
          <a:xfrm>
            <a:off x="987136" y="4569207"/>
            <a:ext cx="469033" cy="320452"/>
            <a:chOff x="2216760" y="2706334"/>
            <a:chExt cx="544014" cy="371680"/>
          </a:xfrm>
          <a:effectLst>
            <a:outerShdw blurRad="12700" dir="4140000" algn="ctr" rotWithShape="0">
              <a:srgbClr val="000000">
                <a:alpha val="21000"/>
              </a:srgbClr>
            </a:outerShdw>
          </a:effectLst>
        </p:grpSpPr>
        <p:sp>
          <p:nvSpPr>
            <p:cNvPr id="111" name="Oval 110">
              <a:extLst>
                <a:ext uri="{FF2B5EF4-FFF2-40B4-BE49-F238E27FC236}">
                  <a16:creationId xmlns:a16="http://schemas.microsoft.com/office/drawing/2014/main" id="{E2D4A9EE-7E9E-4872-A803-108BE85463CA}"/>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9" name="TextBox 118">
              <a:extLst>
                <a:ext uri="{FF2B5EF4-FFF2-40B4-BE49-F238E27FC236}">
                  <a16:creationId xmlns:a16="http://schemas.microsoft.com/office/drawing/2014/main" id="{A83FD9CA-B53D-4FB9-9BF9-419346866FD4}"/>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20" name="Group 119">
            <a:extLst>
              <a:ext uri="{FF2B5EF4-FFF2-40B4-BE49-F238E27FC236}">
                <a16:creationId xmlns:a16="http://schemas.microsoft.com/office/drawing/2014/main" id="{5F916EA1-D076-4763-A5CD-290435099CE6}"/>
              </a:ext>
            </a:extLst>
          </p:cNvPr>
          <p:cNvGrpSpPr/>
          <p:nvPr/>
        </p:nvGrpSpPr>
        <p:grpSpPr>
          <a:xfrm>
            <a:off x="1340448" y="4569207"/>
            <a:ext cx="469033" cy="320452"/>
            <a:chOff x="2216760" y="2706334"/>
            <a:chExt cx="544014" cy="371680"/>
          </a:xfrm>
          <a:effectLst>
            <a:outerShdw blurRad="12700" dir="4140000" algn="ctr" rotWithShape="0">
              <a:srgbClr val="000000">
                <a:alpha val="21000"/>
              </a:srgbClr>
            </a:outerShdw>
          </a:effectLst>
        </p:grpSpPr>
        <p:sp>
          <p:nvSpPr>
            <p:cNvPr id="121" name="Oval 120">
              <a:extLst>
                <a:ext uri="{FF2B5EF4-FFF2-40B4-BE49-F238E27FC236}">
                  <a16:creationId xmlns:a16="http://schemas.microsoft.com/office/drawing/2014/main" id="{9539F2D1-73BD-4804-AADB-4EE683A6CAE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5" name="TextBox 124">
              <a:extLst>
                <a:ext uri="{FF2B5EF4-FFF2-40B4-BE49-F238E27FC236}">
                  <a16:creationId xmlns:a16="http://schemas.microsoft.com/office/drawing/2014/main" id="{9EC66590-F5E3-458E-9ED3-4F8DD8B4C098}"/>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26" name="Group 125">
            <a:extLst>
              <a:ext uri="{FF2B5EF4-FFF2-40B4-BE49-F238E27FC236}">
                <a16:creationId xmlns:a16="http://schemas.microsoft.com/office/drawing/2014/main" id="{913744AD-9528-4A3C-A696-B2285DBCA0FA}"/>
              </a:ext>
            </a:extLst>
          </p:cNvPr>
          <p:cNvGrpSpPr/>
          <p:nvPr/>
        </p:nvGrpSpPr>
        <p:grpSpPr>
          <a:xfrm>
            <a:off x="2501640" y="3824345"/>
            <a:ext cx="446198" cy="307738"/>
            <a:chOff x="2275965" y="3052881"/>
            <a:chExt cx="446198" cy="307738"/>
          </a:xfrm>
          <a:effectLst>
            <a:outerShdw blurRad="25400" dir="4140000" algn="ctr" rotWithShape="0">
              <a:srgbClr val="000000">
                <a:alpha val="21000"/>
              </a:srgbClr>
            </a:outerShdw>
          </a:effectLst>
        </p:grpSpPr>
        <p:sp>
          <p:nvSpPr>
            <p:cNvPr id="127" name="Oval 126">
              <a:extLst>
                <a:ext uri="{FF2B5EF4-FFF2-40B4-BE49-F238E27FC236}">
                  <a16:creationId xmlns:a16="http://schemas.microsoft.com/office/drawing/2014/main" id="{A9E67FFD-C64D-4D5E-8EE8-1E1264E6C66E}"/>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8" name="TextBox 127">
              <a:extLst>
                <a:ext uri="{FF2B5EF4-FFF2-40B4-BE49-F238E27FC236}">
                  <a16:creationId xmlns:a16="http://schemas.microsoft.com/office/drawing/2014/main" id="{4AD461BE-1EF0-47F6-ADF4-80174212C180}"/>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29" name="Group 128">
            <a:extLst>
              <a:ext uri="{FF2B5EF4-FFF2-40B4-BE49-F238E27FC236}">
                <a16:creationId xmlns:a16="http://schemas.microsoft.com/office/drawing/2014/main" id="{59DDCB0D-A8F4-4A0F-900D-FA1A7DDC7D3E}"/>
              </a:ext>
            </a:extLst>
          </p:cNvPr>
          <p:cNvGrpSpPr/>
          <p:nvPr/>
        </p:nvGrpSpPr>
        <p:grpSpPr>
          <a:xfrm>
            <a:off x="2856154" y="3824345"/>
            <a:ext cx="446198" cy="307738"/>
            <a:chOff x="2275965" y="3052881"/>
            <a:chExt cx="446198" cy="307738"/>
          </a:xfrm>
          <a:effectLst>
            <a:outerShdw blurRad="25400" dir="4140000" algn="ctr" rotWithShape="0">
              <a:srgbClr val="000000">
                <a:alpha val="21000"/>
              </a:srgbClr>
            </a:outerShdw>
          </a:effectLst>
        </p:grpSpPr>
        <p:sp>
          <p:nvSpPr>
            <p:cNvPr id="130" name="Oval 129">
              <a:extLst>
                <a:ext uri="{FF2B5EF4-FFF2-40B4-BE49-F238E27FC236}">
                  <a16:creationId xmlns:a16="http://schemas.microsoft.com/office/drawing/2014/main" id="{55C1C3DD-6D9F-45D6-B920-0BC4D2802DB4}"/>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1" name="TextBox 130">
              <a:extLst>
                <a:ext uri="{FF2B5EF4-FFF2-40B4-BE49-F238E27FC236}">
                  <a16:creationId xmlns:a16="http://schemas.microsoft.com/office/drawing/2014/main" id="{258C7E98-8493-49BC-A117-9AFBE9D2045D}"/>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2" name="Group 131">
            <a:extLst>
              <a:ext uri="{FF2B5EF4-FFF2-40B4-BE49-F238E27FC236}">
                <a16:creationId xmlns:a16="http://schemas.microsoft.com/office/drawing/2014/main" id="{B9014955-1456-4332-A4BB-672007FFBE2E}"/>
              </a:ext>
            </a:extLst>
          </p:cNvPr>
          <p:cNvGrpSpPr/>
          <p:nvPr/>
        </p:nvGrpSpPr>
        <p:grpSpPr>
          <a:xfrm>
            <a:off x="2148544" y="4184828"/>
            <a:ext cx="446198" cy="307738"/>
            <a:chOff x="2275965" y="3052881"/>
            <a:chExt cx="446198" cy="307738"/>
          </a:xfrm>
          <a:effectLst>
            <a:outerShdw blurRad="25400" dir="4140000" algn="ctr" rotWithShape="0">
              <a:srgbClr val="000000">
                <a:alpha val="21000"/>
              </a:srgbClr>
            </a:outerShdw>
          </a:effectLst>
        </p:grpSpPr>
        <p:sp>
          <p:nvSpPr>
            <p:cNvPr id="133" name="Oval 132">
              <a:extLst>
                <a:ext uri="{FF2B5EF4-FFF2-40B4-BE49-F238E27FC236}">
                  <a16:creationId xmlns:a16="http://schemas.microsoft.com/office/drawing/2014/main" id="{AE8E027C-F299-4330-AE0F-243CB5919688}"/>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4" name="TextBox 133">
              <a:extLst>
                <a:ext uri="{FF2B5EF4-FFF2-40B4-BE49-F238E27FC236}">
                  <a16:creationId xmlns:a16="http://schemas.microsoft.com/office/drawing/2014/main" id="{3DAA97EA-D8CE-47CF-9C6C-42884F1BDBC3}"/>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5" name="Group 134">
            <a:extLst>
              <a:ext uri="{FF2B5EF4-FFF2-40B4-BE49-F238E27FC236}">
                <a16:creationId xmlns:a16="http://schemas.microsoft.com/office/drawing/2014/main" id="{B115E9DC-6C88-43C4-92B3-8793D21CA438}"/>
              </a:ext>
            </a:extLst>
          </p:cNvPr>
          <p:cNvGrpSpPr/>
          <p:nvPr/>
        </p:nvGrpSpPr>
        <p:grpSpPr>
          <a:xfrm>
            <a:off x="2503059" y="4184828"/>
            <a:ext cx="446198" cy="307738"/>
            <a:chOff x="2275965" y="3052881"/>
            <a:chExt cx="446198" cy="307738"/>
          </a:xfrm>
          <a:effectLst>
            <a:outerShdw blurRad="25400" dir="4140000" algn="ctr" rotWithShape="0">
              <a:srgbClr val="000000">
                <a:alpha val="21000"/>
              </a:srgbClr>
            </a:outerShdw>
          </a:effectLst>
        </p:grpSpPr>
        <p:sp>
          <p:nvSpPr>
            <p:cNvPr id="136" name="Oval 135">
              <a:extLst>
                <a:ext uri="{FF2B5EF4-FFF2-40B4-BE49-F238E27FC236}">
                  <a16:creationId xmlns:a16="http://schemas.microsoft.com/office/drawing/2014/main" id="{6519C14D-4299-4512-993A-4AB8AEB934A7}"/>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7" name="TextBox 136">
              <a:extLst>
                <a:ext uri="{FF2B5EF4-FFF2-40B4-BE49-F238E27FC236}">
                  <a16:creationId xmlns:a16="http://schemas.microsoft.com/office/drawing/2014/main" id="{C0A75F58-0935-42BE-A919-4AC053883372}"/>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8" name="Group 137">
            <a:extLst>
              <a:ext uri="{FF2B5EF4-FFF2-40B4-BE49-F238E27FC236}">
                <a16:creationId xmlns:a16="http://schemas.microsoft.com/office/drawing/2014/main" id="{4FE7C465-267A-43F2-8392-70C1FD245D72}"/>
              </a:ext>
            </a:extLst>
          </p:cNvPr>
          <p:cNvGrpSpPr/>
          <p:nvPr/>
        </p:nvGrpSpPr>
        <p:grpSpPr>
          <a:xfrm>
            <a:off x="2857573" y="4184828"/>
            <a:ext cx="446198" cy="307738"/>
            <a:chOff x="2275965" y="3052881"/>
            <a:chExt cx="446198" cy="307738"/>
          </a:xfrm>
          <a:effectLst>
            <a:outerShdw blurRad="25400" dir="4140000" algn="ctr" rotWithShape="0">
              <a:srgbClr val="000000">
                <a:alpha val="21000"/>
              </a:srgbClr>
            </a:outerShdw>
          </a:effectLst>
        </p:grpSpPr>
        <p:sp>
          <p:nvSpPr>
            <p:cNvPr id="139" name="Oval 138">
              <a:extLst>
                <a:ext uri="{FF2B5EF4-FFF2-40B4-BE49-F238E27FC236}">
                  <a16:creationId xmlns:a16="http://schemas.microsoft.com/office/drawing/2014/main" id="{F87DD412-3B13-4E09-AA29-7AD45FE9C8E7}"/>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0" name="TextBox 139">
              <a:extLst>
                <a:ext uri="{FF2B5EF4-FFF2-40B4-BE49-F238E27FC236}">
                  <a16:creationId xmlns:a16="http://schemas.microsoft.com/office/drawing/2014/main" id="{E57F6E67-AE97-4954-9B57-EE727FD5EAA9}"/>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41" name="Group 140">
            <a:extLst>
              <a:ext uri="{FF2B5EF4-FFF2-40B4-BE49-F238E27FC236}">
                <a16:creationId xmlns:a16="http://schemas.microsoft.com/office/drawing/2014/main" id="{17F20570-C4B7-4A94-900D-CC43F7FD806E}"/>
              </a:ext>
            </a:extLst>
          </p:cNvPr>
          <p:cNvGrpSpPr/>
          <p:nvPr/>
        </p:nvGrpSpPr>
        <p:grpSpPr>
          <a:xfrm>
            <a:off x="2147125" y="4550354"/>
            <a:ext cx="446198" cy="307738"/>
            <a:chOff x="2275965" y="3052881"/>
            <a:chExt cx="446198" cy="307738"/>
          </a:xfrm>
          <a:effectLst>
            <a:outerShdw blurRad="25400" dir="4140000" algn="ctr" rotWithShape="0">
              <a:srgbClr val="000000">
                <a:alpha val="21000"/>
              </a:srgbClr>
            </a:outerShdw>
          </a:effectLst>
        </p:grpSpPr>
        <p:sp>
          <p:nvSpPr>
            <p:cNvPr id="142" name="Oval 141">
              <a:extLst>
                <a:ext uri="{FF2B5EF4-FFF2-40B4-BE49-F238E27FC236}">
                  <a16:creationId xmlns:a16="http://schemas.microsoft.com/office/drawing/2014/main" id="{C5684626-D2D1-4A93-BE8F-32A742389B59}"/>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 name="TextBox 142">
              <a:extLst>
                <a:ext uri="{FF2B5EF4-FFF2-40B4-BE49-F238E27FC236}">
                  <a16:creationId xmlns:a16="http://schemas.microsoft.com/office/drawing/2014/main" id="{C4775B71-CC65-4F6A-A0D8-2D9153F66AEA}"/>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44" name="Group 143">
            <a:extLst>
              <a:ext uri="{FF2B5EF4-FFF2-40B4-BE49-F238E27FC236}">
                <a16:creationId xmlns:a16="http://schemas.microsoft.com/office/drawing/2014/main" id="{25FEEB78-9DBB-4031-B2B8-D57DD5B67F8F}"/>
              </a:ext>
            </a:extLst>
          </p:cNvPr>
          <p:cNvGrpSpPr/>
          <p:nvPr/>
        </p:nvGrpSpPr>
        <p:grpSpPr>
          <a:xfrm>
            <a:off x="3669025" y="3827236"/>
            <a:ext cx="369998" cy="307738"/>
            <a:chOff x="2314065" y="3052881"/>
            <a:chExt cx="369998" cy="307738"/>
          </a:xfrm>
          <a:effectLst>
            <a:outerShdw blurRad="12700" dir="4140000" algn="ctr" rotWithShape="0">
              <a:srgbClr val="000000">
                <a:alpha val="21000"/>
              </a:srgbClr>
            </a:outerShdw>
          </a:effectLst>
        </p:grpSpPr>
        <p:sp>
          <p:nvSpPr>
            <p:cNvPr id="145" name="Oval 144">
              <a:extLst>
                <a:ext uri="{FF2B5EF4-FFF2-40B4-BE49-F238E27FC236}">
                  <a16:creationId xmlns:a16="http://schemas.microsoft.com/office/drawing/2014/main" id="{3FF0A5C8-B2E9-41DC-AD78-CC0B72AFA7A0}"/>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6" name="TextBox 145">
              <a:extLst>
                <a:ext uri="{FF2B5EF4-FFF2-40B4-BE49-F238E27FC236}">
                  <a16:creationId xmlns:a16="http://schemas.microsoft.com/office/drawing/2014/main" id="{7EA65FD3-CFD9-40D0-89BE-0F626B2AEF46}"/>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147" name="Group 146">
            <a:extLst>
              <a:ext uri="{FF2B5EF4-FFF2-40B4-BE49-F238E27FC236}">
                <a16:creationId xmlns:a16="http://schemas.microsoft.com/office/drawing/2014/main" id="{A68890FC-26DC-42B0-ABF8-4178E9B95C67}"/>
              </a:ext>
            </a:extLst>
          </p:cNvPr>
          <p:cNvGrpSpPr/>
          <p:nvPr/>
        </p:nvGrpSpPr>
        <p:grpSpPr>
          <a:xfrm>
            <a:off x="4019360" y="3827236"/>
            <a:ext cx="369998" cy="307738"/>
            <a:chOff x="2314065" y="3052881"/>
            <a:chExt cx="369998" cy="307738"/>
          </a:xfrm>
          <a:effectLst>
            <a:outerShdw blurRad="12700" dir="4140000" algn="ctr" rotWithShape="0">
              <a:srgbClr val="000000">
                <a:alpha val="21000"/>
              </a:srgbClr>
            </a:outerShdw>
          </a:effectLst>
        </p:grpSpPr>
        <p:sp>
          <p:nvSpPr>
            <p:cNvPr id="148" name="Oval 147">
              <a:extLst>
                <a:ext uri="{FF2B5EF4-FFF2-40B4-BE49-F238E27FC236}">
                  <a16:creationId xmlns:a16="http://schemas.microsoft.com/office/drawing/2014/main" id="{49954BAC-A392-4F9A-B512-1CC33CE7EC09}"/>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9" name="TextBox 148">
              <a:extLst>
                <a:ext uri="{FF2B5EF4-FFF2-40B4-BE49-F238E27FC236}">
                  <a16:creationId xmlns:a16="http://schemas.microsoft.com/office/drawing/2014/main" id="{CD7A3532-1AFC-4079-AAB2-6ADCFB8FA6D4}"/>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150" name="Group 149">
            <a:extLst>
              <a:ext uri="{FF2B5EF4-FFF2-40B4-BE49-F238E27FC236}">
                <a16:creationId xmlns:a16="http://schemas.microsoft.com/office/drawing/2014/main" id="{7978AAEB-1F62-4A4D-B8F0-01C1A8290079}"/>
              </a:ext>
            </a:extLst>
          </p:cNvPr>
          <p:cNvGrpSpPr/>
          <p:nvPr/>
        </p:nvGrpSpPr>
        <p:grpSpPr bwMode="auto">
          <a:xfrm>
            <a:off x="4848081" y="3824648"/>
            <a:ext cx="269671" cy="269441"/>
            <a:chOff x="2361864" y="3071931"/>
            <a:chExt cx="269638" cy="269638"/>
          </a:xfrm>
          <a:effectLst>
            <a:outerShdw blurRad="12700" dir="4140000" algn="ctr" rotWithShape="0">
              <a:srgbClr val="000000">
                <a:alpha val="21000"/>
              </a:srgbClr>
            </a:outerShdw>
          </a:effectLst>
        </p:grpSpPr>
        <p:sp>
          <p:nvSpPr>
            <p:cNvPr id="151" name="Oval 150">
              <a:extLst>
                <a:ext uri="{FF2B5EF4-FFF2-40B4-BE49-F238E27FC236}">
                  <a16:creationId xmlns:a16="http://schemas.microsoft.com/office/drawing/2014/main" id="{2B269E86-3CBD-4093-86E5-DECBE0994694}"/>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2" name="TextBox 151">
              <a:extLst>
                <a:ext uri="{FF2B5EF4-FFF2-40B4-BE49-F238E27FC236}">
                  <a16:creationId xmlns:a16="http://schemas.microsoft.com/office/drawing/2014/main" id="{C9270E77-2673-4CB3-B836-8614860EAA63}"/>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54" name="Group 153">
            <a:extLst>
              <a:ext uri="{FF2B5EF4-FFF2-40B4-BE49-F238E27FC236}">
                <a16:creationId xmlns:a16="http://schemas.microsoft.com/office/drawing/2014/main" id="{EF63C49D-C073-40F9-85DE-BCFFB2E9DEDE}"/>
              </a:ext>
            </a:extLst>
          </p:cNvPr>
          <p:cNvGrpSpPr/>
          <p:nvPr/>
        </p:nvGrpSpPr>
        <p:grpSpPr bwMode="auto">
          <a:xfrm>
            <a:off x="5172537" y="3824648"/>
            <a:ext cx="269671" cy="269441"/>
            <a:chOff x="2361864" y="3071931"/>
            <a:chExt cx="269638" cy="269638"/>
          </a:xfrm>
          <a:effectLst>
            <a:outerShdw blurRad="12700" dir="4140000" algn="ctr" rotWithShape="0">
              <a:srgbClr val="000000">
                <a:alpha val="21000"/>
              </a:srgbClr>
            </a:outerShdw>
          </a:effectLst>
        </p:grpSpPr>
        <p:sp>
          <p:nvSpPr>
            <p:cNvPr id="156" name="Oval 155">
              <a:extLst>
                <a:ext uri="{FF2B5EF4-FFF2-40B4-BE49-F238E27FC236}">
                  <a16:creationId xmlns:a16="http://schemas.microsoft.com/office/drawing/2014/main" id="{0DD2AD1B-129D-4C54-AE55-E36EE17D952A}"/>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7" name="TextBox 156">
              <a:extLst>
                <a:ext uri="{FF2B5EF4-FFF2-40B4-BE49-F238E27FC236}">
                  <a16:creationId xmlns:a16="http://schemas.microsoft.com/office/drawing/2014/main" id="{42F5B050-5350-4631-8321-58D5FE30A639}"/>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58" name="Group 157">
            <a:extLst>
              <a:ext uri="{FF2B5EF4-FFF2-40B4-BE49-F238E27FC236}">
                <a16:creationId xmlns:a16="http://schemas.microsoft.com/office/drawing/2014/main" id="{8F8AB391-25E8-4760-8864-EF9685C9ABB6}"/>
              </a:ext>
            </a:extLst>
          </p:cNvPr>
          <p:cNvGrpSpPr/>
          <p:nvPr/>
        </p:nvGrpSpPr>
        <p:grpSpPr bwMode="auto">
          <a:xfrm>
            <a:off x="4522388" y="4135990"/>
            <a:ext cx="269671" cy="269441"/>
            <a:chOff x="2361864" y="3071931"/>
            <a:chExt cx="269638" cy="269638"/>
          </a:xfrm>
          <a:effectLst>
            <a:outerShdw blurRad="12700" dir="4140000" algn="ctr" rotWithShape="0">
              <a:srgbClr val="000000">
                <a:alpha val="21000"/>
              </a:srgbClr>
            </a:outerShdw>
          </a:effectLst>
        </p:grpSpPr>
        <p:sp>
          <p:nvSpPr>
            <p:cNvPr id="159" name="Oval 158">
              <a:extLst>
                <a:ext uri="{FF2B5EF4-FFF2-40B4-BE49-F238E27FC236}">
                  <a16:creationId xmlns:a16="http://schemas.microsoft.com/office/drawing/2014/main" id="{6E207609-D95B-4760-AC46-B0B6FD227D78}"/>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0" name="TextBox 159">
              <a:extLst>
                <a:ext uri="{FF2B5EF4-FFF2-40B4-BE49-F238E27FC236}">
                  <a16:creationId xmlns:a16="http://schemas.microsoft.com/office/drawing/2014/main" id="{1B0A87CA-4E7D-4FEE-9B95-DBDA47F40E4A}"/>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1" name="Group 160">
            <a:extLst>
              <a:ext uri="{FF2B5EF4-FFF2-40B4-BE49-F238E27FC236}">
                <a16:creationId xmlns:a16="http://schemas.microsoft.com/office/drawing/2014/main" id="{694F831F-2C53-47BD-8504-B297381D5C45}"/>
              </a:ext>
            </a:extLst>
          </p:cNvPr>
          <p:cNvGrpSpPr/>
          <p:nvPr/>
        </p:nvGrpSpPr>
        <p:grpSpPr bwMode="auto">
          <a:xfrm>
            <a:off x="4846844" y="4135990"/>
            <a:ext cx="269671" cy="269441"/>
            <a:chOff x="2361864" y="3071931"/>
            <a:chExt cx="269638" cy="269638"/>
          </a:xfrm>
          <a:effectLst>
            <a:outerShdw blurRad="12700" dir="4140000" algn="ctr" rotWithShape="0">
              <a:srgbClr val="000000">
                <a:alpha val="21000"/>
              </a:srgbClr>
            </a:outerShdw>
          </a:effectLst>
        </p:grpSpPr>
        <p:sp>
          <p:nvSpPr>
            <p:cNvPr id="162" name="Oval 161">
              <a:extLst>
                <a:ext uri="{FF2B5EF4-FFF2-40B4-BE49-F238E27FC236}">
                  <a16:creationId xmlns:a16="http://schemas.microsoft.com/office/drawing/2014/main" id="{F0C1A90D-2590-4F12-AF4D-7E340945ED6D}"/>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 name="TextBox 162">
              <a:extLst>
                <a:ext uri="{FF2B5EF4-FFF2-40B4-BE49-F238E27FC236}">
                  <a16:creationId xmlns:a16="http://schemas.microsoft.com/office/drawing/2014/main" id="{153E7B17-1224-4313-AED6-A806FBFD6CBD}"/>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4" name="Group 163">
            <a:extLst>
              <a:ext uri="{FF2B5EF4-FFF2-40B4-BE49-F238E27FC236}">
                <a16:creationId xmlns:a16="http://schemas.microsoft.com/office/drawing/2014/main" id="{B39182B3-277E-4943-87D2-11EF3AC7C91A}"/>
              </a:ext>
            </a:extLst>
          </p:cNvPr>
          <p:cNvGrpSpPr/>
          <p:nvPr/>
        </p:nvGrpSpPr>
        <p:grpSpPr bwMode="auto">
          <a:xfrm>
            <a:off x="5171300" y="4135990"/>
            <a:ext cx="269671" cy="269441"/>
            <a:chOff x="2361864" y="3071931"/>
            <a:chExt cx="269638" cy="269638"/>
          </a:xfrm>
          <a:effectLst>
            <a:outerShdw blurRad="12700" dir="4140000" algn="ctr" rotWithShape="0">
              <a:srgbClr val="000000">
                <a:alpha val="21000"/>
              </a:srgbClr>
            </a:outerShdw>
          </a:effectLst>
        </p:grpSpPr>
        <p:sp>
          <p:nvSpPr>
            <p:cNvPr id="165" name="Oval 164">
              <a:extLst>
                <a:ext uri="{FF2B5EF4-FFF2-40B4-BE49-F238E27FC236}">
                  <a16:creationId xmlns:a16="http://schemas.microsoft.com/office/drawing/2014/main" id="{3A0D75CE-E779-42AF-9C17-133D8FE8D770}"/>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6" name="TextBox 165">
              <a:extLst>
                <a:ext uri="{FF2B5EF4-FFF2-40B4-BE49-F238E27FC236}">
                  <a16:creationId xmlns:a16="http://schemas.microsoft.com/office/drawing/2014/main" id="{F8E99D0E-31D4-4B47-B39E-AB44156CA047}"/>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7" name="Group 166">
            <a:extLst>
              <a:ext uri="{FF2B5EF4-FFF2-40B4-BE49-F238E27FC236}">
                <a16:creationId xmlns:a16="http://schemas.microsoft.com/office/drawing/2014/main" id="{9CD6FF22-102D-476C-BBB4-366887D8470A}"/>
              </a:ext>
            </a:extLst>
          </p:cNvPr>
          <p:cNvGrpSpPr/>
          <p:nvPr/>
        </p:nvGrpSpPr>
        <p:grpSpPr bwMode="auto">
          <a:xfrm>
            <a:off x="4521982" y="4453578"/>
            <a:ext cx="269671" cy="269441"/>
            <a:chOff x="2361864" y="3071931"/>
            <a:chExt cx="269638" cy="269638"/>
          </a:xfrm>
          <a:effectLst>
            <a:outerShdw blurRad="12700" dir="4140000" algn="ctr" rotWithShape="0">
              <a:srgbClr val="000000">
                <a:alpha val="21000"/>
              </a:srgbClr>
            </a:outerShdw>
          </a:effectLst>
        </p:grpSpPr>
        <p:sp>
          <p:nvSpPr>
            <p:cNvPr id="168" name="Oval 167">
              <a:extLst>
                <a:ext uri="{FF2B5EF4-FFF2-40B4-BE49-F238E27FC236}">
                  <a16:creationId xmlns:a16="http://schemas.microsoft.com/office/drawing/2014/main" id="{58658BB7-708F-4BB6-88E1-6317BA4AA99C}"/>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9" name="TextBox 168">
              <a:extLst>
                <a:ext uri="{FF2B5EF4-FFF2-40B4-BE49-F238E27FC236}">
                  <a16:creationId xmlns:a16="http://schemas.microsoft.com/office/drawing/2014/main" id="{6B047A96-8783-40B8-A897-AE8112F992B4}"/>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70" name="Group 169">
            <a:extLst>
              <a:ext uri="{FF2B5EF4-FFF2-40B4-BE49-F238E27FC236}">
                <a16:creationId xmlns:a16="http://schemas.microsoft.com/office/drawing/2014/main" id="{BA0CB7A9-126B-448B-AC66-B1A347DA022B}"/>
              </a:ext>
            </a:extLst>
          </p:cNvPr>
          <p:cNvGrpSpPr/>
          <p:nvPr/>
        </p:nvGrpSpPr>
        <p:grpSpPr bwMode="auto">
          <a:xfrm>
            <a:off x="4846438" y="4453578"/>
            <a:ext cx="269671" cy="269441"/>
            <a:chOff x="2361864" y="3071931"/>
            <a:chExt cx="269638" cy="269638"/>
          </a:xfrm>
          <a:effectLst>
            <a:outerShdw blurRad="12700" dir="4140000" algn="ctr" rotWithShape="0">
              <a:srgbClr val="000000">
                <a:alpha val="21000"/>
              </a:srgbClr>
            </a:outerShdw>
          </a:effectLst>
        </p:grpSpPr>
        <p:sp>
          <p:nvSpPr>
            <p:cNvPr id="171" name="Oval 170">
              <a:extLst>
                <a:ext uri="{FF2B5EF4-FFF2-40B4-BE49-F238E27FC236}">
                  <a16:creationId xmlns:a16="http://schemas.microsoft.com/office/drawing/2014/main" id="{317200B1-A90B-4818-A1C9-7BA28568D190}"/>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2" name="TextBox 171">
              <a:extLst>
                <a:ext uri="{FF2B5EF4-FFF2-40B4-BE49-F238E27FC236}">
                  <a16:creationId xmlns:a16="http://schemas.microsoft.com/office/drawing/2014/main" id="{FCD32F28-D943-4107-B84B-FC279CF53153}"/>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sp>
        <p:nvSpPr>
          <p:cNvPr id="5" name="Rectangle 4">
            <a:extLst>
              <a:ext uri="{FF2B5EF4-FFF2-40B4-BE49-F238E27FC236}">
                <a16:creationId xmlns:a16="http://schemas.microsoft.com/office/drawing/2014/main" id="{8C480B48-A05D-4001-A336-106120715A69}"/>
              </a:ext>
            </a:extLst>
          </p:cNvPr>
          <p:cNvSpPr/>
          <p:nvPr/>
        </p:nvSpPr>
        <p:spPr>
          <a:xfrm>
            <a:off x="864226" y="1056286"/>
            <a:ext cx="10818787" cy="707886"/>
          </a:xfrm>
          <a:prstGeom prst="rect">
            <a:avLst/>
          </a:prstGeom>
        </p:spPr>
        <p:txBody>
          <a:bodyPr wrap="square">
            <a:spAutoFit/>
          </a:bodyPr>
          <a:lstStyle/>
          <a:p>
            <a:r>
              <a:rPr lang="en-GB" sz="2000" dirty="0"/>
              <a:t>Next we need to subtract from the hundreds column. </a:t>
            </a:r>
          </a:p>
          <a:p>
            <a:r>
              <a:rPr lang="en-GB" sz="2000" dirty="0"/>
              <a:t>So, we have 7 and we need to take away 3.  We then have 1 left. </a:t>
            </a:r>
          </a:p>
        </p:txBody>
      </p:sp>
      <p:sp>
        <p:nvSpPr>
          <p:cNvPr id="6" name="TextBox 5">
            <a:extLst>
              <a:ext uri="{FF2B5EF4-FFF2-40B4-BE49-F238E27FC236}">
                <a16:creationId xmlns:a16="http://schemas.microsoft.com/office/drawing/2014/main" id="{07683162-7FE2-4021-927F-6BA2190F21B4}"/>
              </a:ext>
            </a:extLst>
          </p:cNvPr>
          <p:cNvSpPr txBox="1"/>
          <p:nvPr/>
        </p:nvSpPr>
        <p:spPr>
          <a:xfrm>
            <a:off x="939816" y="2497936"/>
            <a:ext cx="4365525" cy="523220"/>
          </a:xfrm>
          <a:prstGeom prst="rect">
            <a:avLst/>
          </a:prstGeom>
          <a:noFill/>
        </p:spPr>
        <p:txBody>
          <a:bodyPr wrap="square" rtlCol="0">
            <a:spAutoFit/>
          </a:bodyPr>
          <a:lstStyle/>
          <a:p>
            <a:r>
              <a:rPr lang="en-GB" sz="2800" dirty="0"/>
              <a:t>8758-5344=</a:t>
            </a:r>
          </a:p>
        </p:txBody>
      </p:sp>
      <p:grpSp>
        <p:nvGrpSpPr>
          <p:cNvPr id="104" name="Group 103">
            <a:extLst>
              <a:ext uri="{FF2B5EF4-FFF2-40B4-BE49-F238E27FC236}">
                <a16:creationId xmlns:a16="http://schemas.microsoft.com/office/drawing/2014/main" id="{E8E02A78-BC44-4CF5-9D88-24CB878ED999}"/>
              </a:ext>
            </a:extLst>
          </p:cNvPr>
          <p:cNvGrpSpPr/>
          <p:nvPr/>
        </p:nvGrpSpPr>
        <p:grpSpPr>
          <a:xfrm>
            <a:off x="3501307" y="4178280"/>
            <a:ext cx="369998" cy="307738"/>
            <a:chOff x="2305911" y="3052881"/>
            <a:chExt cx="369998" cy="307738"/>
          </a:xfrm>
          <a:effectLst>
            <a:outerShdw blurRad="12700" dir="4140000" algn="ctr" rotWithShape="0">
              <a:srgbClr val="000000">
                <a:alpha val="21000"/>
              </a:srgbClr>
            </a:outerShdw>
          </a:effectLst>
        </p:grpSpPr>
        <p:sp>
          <p:nvSpPr>
            <p:cNvPr id="105" name="Oval 104">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8" name="TextBox 107">
              <a:extLst>
                <a:ext uri="{FF2B5EF4-FFF2-40B4-BE49-F238E27FC236}">
                  <a16:creationId xmlns:a16="http://schemas.microsoft.com/office/drawing/2014/main" id="{11560C89-2B18-4FCB-941B-8BA5DD776200}"/>
                </a:ext>
              </a:extLst>
            </p:cNvPr>
            <p:cNvSpPr txBox="1"/>
            <p:nvPr/>
          </p:nvSpPr>
          <p:spPr>
            <a:xfrm>
              <a:off x="2305911" y="3077711"/>
              <a:ext cx="369998" cy="261610"/>
            </a:xfrm>
            <a:prstGeom prst="rect">
              <a:avLst/>
            </a:prstGeom>
            <a:noFill/>
          </p:spPr>
          <p:txBody>
            <a:bodyPr>
              <a:spAutoFit/>
            </a:bodyPr>
            <a:lstStyle/>
            <a:p>
              <a:pPr algn="ctr">
                <a:defRPr/>
              </a:pPr>
              <a:r>
                <a:rPr lang="en-GB" sz="1100" b="1" dirty="0"/>
                <a:t>10</a:t>
              </a:r>
            </a:p>
          </p:txBody>
        </p:sp>
      </p:grpSp>
      <p:grpSp>
        <p:nvGrpSpPr>
          <p:cNvPr id="109" name="Group 108">
            <a:extLst>
              <a:ext uri="{FF2B5EF4-FFF2-40B4-BE49-F238E27FC236}">
                <a16:creationId xmlns:a16="http://schemas.microsoft.com/office/drawing/2014/main" id="{E8E02A78-BC44-4CF5-9D88-24CB878ED999}"/>
              </a:ext>
            </a:extLst>
          </p:cNvPr>
          <p:cNvGrpSpPr/>
          <p:nvPr/>
        </p:nvGrpSpPr>
        <p:grpSpPr>
          <a:xfrm>
            <a:off x="3871305" y="4180453"/>
            <a:ext cx="369998" cy="307738"/>
            <a:chOff x="2314065" y="3052881"/>
            <a:chExt cx="369998" cy="307738"/>
          </a:xfrm>
          <a:effectLst>
            <a:outerShdw blurRad="12700" dir="4140000" algn="ctr" rotWithShape="0">
              <a:srgbClr val="000000">
                <a:alpha val="21000"/>
              </a:srgbClr>
            </a:outerShdw>
          </a:effectLst>
        </p:grpSpPr>
        <p:sp>
          <p:nvSpPr>
            <p:cNvPr id="112" name="Oval 111">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3" name="TextBox 112">
              <a:extLst>
                <a:ext uri="{FF2B5EF4-FFF2-40B4-BE49-F238E27FC236}">
                  <a16:creationId xmlns:a16="http://schemas.microsoft.com/office/drawing/2014/main" id="{11560C89-2B18-4FCB-941B-8BA5DD776200}"/>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cxnSp>
        <p:nvCxnSpPr>
          <p:cNvPr id="4" name="Straight Connector 3"/>
          <p:cNvCxnSpPr/>
          <p:nvPr/>
        </p:nvCxnSpPr>
        <p:spPr>
          <a:xfrm flipH="1">
            <a:off x="4540860" y="3824345"/>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4" name="Straight Connector 113"/>
          <p:cNvCxnSpPr/>
          <p:nvPr/>
        </p:nvCxnSpPr>
        <p:spPr>
          <a:xfrm flipH="1">
            <a:off x="4860078" y="3834412"/>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flipH="1">
            <a:off x="5213481" y="3803569"/>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flipH="1">
            <a:off x="4547289" y="4127457"/>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7" name="Straight Connector 116"/>
          <p:cNvCxnSpPr/>
          <p:nvPr/>
        </p:nvCxnSpPr>
        <p:spPr>
          <a:xfrm flipH="1">
            <a:off x="3387034" y="3829813"/>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8" name="Straight Connector 117"/>
          <p:cNvCxnSpPr/>
          <p:nvPr/>
        </p:nvCxnSpPr>
        <p:spPr>
          <a:xfrm flipH="1">
            <a:off x="3742318" y="3837929"/>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2" name="Straight Connector 121"/>
          <p:cNvCxnSpPr/>
          <p:nvPr/>
        </p:nvCxnSpPr>
        <p:spPr>
          <a:xfrm flipH="1">
            <a:off x="4083437" y="3818689"/>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a:xfrm flipH="1">
            <a:off x="3578367" y="4184828"/>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4" name="Straight Connector 123"/>
          <p:cNvCxnSpPr/>
          <p:nvPr/>
        </p:nvCxnSpPr>
        <p:spPr>
          <a:xfrm flipH="1">
            <a:off x="2621407" y="3835255"/>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53" name="Straight Connector 152"/>
          <p:cNvCxnSpPr/>
          <p:nvPr/>
        </p:nvCxnSpPr>
        <p:spPr>
          <a:xfrm flipH="1">
            <a:off x="4845660" y="4129145"/>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55" name="Straight Connector 154"/>
          <p:cNvCxnSpPr/>
          <p:nvPr/>
        </p:nvCxnSpPr>
        <p:spPr>
          <a:xfrm flipH="1">
            <a:off x="2272285" y="3846365"/>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73" name="Straight Connector 172"/>
          <p:cNvCxnSpPr/>
          <p:nvPr/>
        </p:nvCxnSpPr>
        <p:spPr>
          <a:xfrm flipH="1">
            <a:off x="2968880" y="3827236"/>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3781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ICONS" hidden="1">
            <a:extLst>
              <a:ext uri="{FF2B5EF4-FFF2-40B4-BE49-F238E27FC236}">
                <a16:creationId xmlns:a16="http://schemas.microsoft.com/office/drawing/2014/main" id="{B4C0763F-80DB-4579-B8C6-15E03BA13806}"/>
              </a:ext>
            </a:extLst>
          </p:cNvPr>
          <p:cNvGrpSpPr>
            <a:grpSpLocks/>
          </p:cNvGrpSpPr>
          <p:nvPr/>
        </p:nvGrpSpPr>
        <p:grpSpPr bwMode="auto">
          <a:xfrm>
            <a:off x="9004300" y="620714"/>
            <a:ext cx="1238250" cy="865187"/>
            <a:chOff x="7480751" y="621486"/>
            <a:chExt cx="1238498" cy="864000"/>
          </a:xfrm>
        </p:grpSpPr>
        <p:pic>
          <p:nvPicPr>
            <p:cNvPr id="48" name="Assessment" hidden="1">
              <a:extLst>
                <a:ext uri="{FF2B5EF4-FFF2-40B4-BE49-F238E27FC236}">
                  <a16:creationId xmlns:a16="http://schemas.microsoft.com/office/drawing/2014/main" id="{D9E856E1-5171-40EE-83A3-36DBF4714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Mental and Oral Starter" hidden="1">
              <a:extLst>
                <a:ext uri="{FF2B5EF4-FFF2-40B4-BE49-F238E27FC236}">
                  <a16:creationId xmlns:a16="http://schemas.microsoft.com/office/drawing/2014/main" id="{BAE5A071-51E2-4BD9-8A8C-ACA3798B67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oup Work" hidden="1">
              <a:extLst>
                <a:ext uri="{FF2B5EF4-FFF2-40B4-BE49-F238E27FC236}">
                  <a16:creationId xmlns:a16="http://schemas.microsoft.com/office/drawing/2014/main" id="{483A28B1-0183-4E30-AFD8-D7E245BCD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Talking Partners" hidden="1">
              <a:extLst>
                <a:ext uri="{FF2B5EF4-FFF2-40B4-BE49-F238E27FC236}">
                  <a16:creationId xmlns:a16="http://schemas.microsoft.com/office/drawing/2014/main" id="{04FE3061-3549-4044-B6FE-465DBF049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airs" hidden="1">
              <a:extLst>
                <a:ext uri="{FF2B5EF4-FFF2-40B4-BE49-F238E27FC236}">
                  <a16:creationId xmlns:a16="http://schemas.microsoft.com/office/drawing/2014/main" id="{DBF75200-7EBE-4700-A461-BC24603DEC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ndividual Work" hidden="1">
              <a:extLst>
                <a:ext uri="{FF2B5EF4-FFF2-40B4-BE49-F238E27FC236}">
                  <a16:creationId xmlns:a16="http://schemas.microsoft.com/office/drawing/2014/main" id="{E0172E61-3F91-4C6E-9817-533D987CB4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Whole Class">
              <a:extLst>
                <a:ext uri="{FF2B5EF4-FFF2-40B4-BE49-F238E27FC236}">
                  <a16:creationId xmlns:a16="http://schemas.microsoft.com/office/drawing/2014/main" id="{86D592F6-8C25-4EB1-A492-F6E06BC76C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0751" y="621486"/>
              <a:ext cx="123849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a:extLst>
              <a:ext uri="{FF2B5EF4-FFF2-40B4-BE49-F238E27FC236}">
                <a16:creationId xmlns:a16="http://schemas.microsoft.com/office/drawing/2014/main" id="{E4C19CCB-C151-4BEE-9455-B9FE36A246D2}"/>
              </a:ext>
            </a:extLst>
          </p:cNvPr>
          <p:cNvSpPr/>
          <p:nvPr/>
        </p:nvSpPr>
        <p:spPr>
          <a:xfrm>
            <a:off x="800899" y="302763"/>
            <a:ext cx="5035579" cy="615553"/>
          </a:xfrm>
          <a:prstGeom prst="rect">
            <a:avLst/>
          </a:prstGeom>
        </p:spPr>
        <p:txBody>
          <a:bodyPr wrap="square" lIns="0" tIns="0" rIns="0" bIns="0">
            <a:spAutoFit/>
          </a:bodyPr>
          <a:lstStyle/>
          <a:p>
            <a:pPr algn="ctr">
              <a:defRPr/>
            </a:pPr>
            <a:r>
              <a:rPr lang="en-GB" altLang="en-US" sz="4000" u="sng" dirty="0"/>
              <a:t>Column Subtraction</a:t>
            </a:r>
            <a:endParaRPr lang="en-GB" sz="4000" u="sng" dirty="0"/>
          </a:p>
        </p:txBody>
      </p:sp>
      <p:graphicFrame>
        <p:nvGraphicFramePr>
          <p:cNvPr id="71" name="Table 15">
            <a:extLst>
              <a:ext uri="{FF2B5EF4-FFF2-40B4-BE49-F238E27FC236}">
                <a16:creationId xmlns:a16="http://schemas.microsoft.com/office/drawing/2014/main" id="{F09F6777-D68D-4D10-AFE8-8D615A98E96E}"/>
              </a:ext>
            </a:extLst>
          </p:cNvPr>
          <p:cNvGraphicFramePr>
            <a:graphicFrameLocks noGrp="1"/>
          </p:cNvGraphicFramePr>
          <p:nvPr>
            <p:extLst>
              <p:ext uri="{D42A27DB-BD31-4B8C-83A1-F6EECF244321}">
                <p14:modId xmlns:p14="http://schemas.microsoft.com/office/powerpoint/2010/main" val="3750499063"/>
              </p:ext>
            </p:extLst>
          </p:nvPr>
        </p:nvGraphicFramePr>
        <p:xfrm>
          <a:off x="1001442" y="3117962"/>
          <a:ext cx="4533568" cy="3267075"/>
        </p:xfrm>
        <a:graphic>
          <a:graphicData uri="http://schemas.openxmlformats.org/drawingml/2006/table">
            <a:tbl>
              <a:tblPr>
                <a:tableStyleId>{5C22544A-7EE6-4342-B048-85BDC9FD1C3A}</a:tableStyleId>
              </a:tblPr>
              <a:tblGrid>
                <a:gridCol w="1133392">
                  <a:extLst>
                    <a:ext uri="{9D8B030D-6E8A-4147-A177-3AD203B41FA5}">
                      <a16:colId xmlns:a16="http://schemas.microsoft.com/office/drawing/2014/main" val="20001"/>
                    </a:ext>
                  </a:extLst>
                </a:gridCol>
                <a:gridCol w="1133392">
                  <a:extLst>
                    <a:ext uri="{9D8B030D-6E8A-4147-A177-3AD203B41FA5}">
                      <a16:colId xmlns:a16="http://schemas.microsoft.com/office/drawing/2014/main" val="20002"/>
                    </a:ext>
                  </a:extLst>
                </a:gridCol>
                <a:gridCol w="1133392">
                  <a:extLst>
                    <a:ext uri="{9D8B030D-6E8A-4147-A177-3AD203B41FA5}">
                      <a16:colId xmlns:a16="http://schemas.microsoft.com/office/drawing/2014/main" val="20003"/>
                    </a:ext>
                  </a:extLst>
                </a:gridCol>
                <a:gridCol w="1133392">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13660">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4" name="TextBox 73">
            <a:extLst>
              <a:ext uri="{FF2B5EF4-FFF2-40B4-BE49-F238E27FC236}">
                <a16:creationId xmlns:a16="http://schemas.microsoft.com/office/drawing/2014/main" id="{C4C1A199-5B96-4E28-9EAD-2279AB7A2B1D}"/>
              </a:ext>
            </a:extLst>
          </p:cNvPr>
          <p:cNvSpPr txBox="1"/>
          <p:nvPr/>
        </p:nvSpPr>
        <p:spPr>
          <a:xfrm>
            <a:off x="1031506" y="3129386"/>
            <a:ext cx="1084408" cy="584775"/>
          </a:xfrm>
          <a:prstGeom prst="rect">
            <a:avLst/>
          </a:prstGeom>
          <a:noFill/>
        </p:spPr>
        <p:txBody>
          <a:bodyPr wrap="square" rtlCol="0">
            <a:spAutoFit/>
          </a:bodyPr>
          <a:lstStyle/>
          <a:p>
            <a:pPr algn="ctr">
              <a:lnSpc>
                <a:spcPct val="100000"/>
              </a:lnSpc>
              <a:spcBef>
                <a:spcPct val="0"/>
              </a:spcBef>
              <a:buFontTx/>
              <a:buNone/>
            </a:pPr>
            <a:r>
              <a:rPr lang="en-GB" altLang="en-US" sz="3200" dirty="0"/>
              <a:t>Th</a:t>
            </a:r>
          </a:p>
        </p:txBody>
      </p:sp>
      <p:sp>
        <p:nvSpPr>
          <p:cNvPr id="76" name="TextBox 75">
            <a:extLst>
              <a:ext uri="{FF2B5EF4-FFF2-40B4-BE49-F238E27FC236}">
                <a16:creationId xmlns:a16="http://schemas.microsoft.com/office/drawing/2014/main" id="{7594DC53-B4AC-409A-A165-AFF562C3F7C1}"/>
              </a:ext>
            </a:extLst>
          </p:cNvPr>
          <p:cNvSpPr txBox="1"/>
          <p:nvPr/>
        </p:nvSpPr>
        <p:spPr>
          <a:xfrm>
            <a:off x="2154014"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H</a:t>
            </a:r>
          </a:p>
        </p:txBody>
      </p:sp>
      <p:sp>
        <p:nvSpPr>
          <p:cNvPr id="78" name="TextBox 77">
            <a:extLst>
              <a:ext uri="{FF2B5EF4-FFF2-40B4-BE49-F238E27FC236}">
                <a16:creationId xmlns:a16="http://schemas.microsoft.com/office/drawing/2014/main" id="{E44CE526-384E-486C-9835-1E900C814CD5}"/>
              </a:ext>
            </a:extLst>
          </p:cNvPr>
          <p:cNvSpPr txBox="1"/>
          <p:nvPr/>
        </p:nvSpPr>
        <p:spPr>
          <a:xfrm>
            <a:off x="3299632"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T</a:t>
            </a:r>
          </a:p>
        </p:txBody>
      </p:sp>
      <p:sp>
        <p:nvSpPr>
          <p:cNvPr id="80" name="TextBox 79">
            <a:extLst>
              <a:ext uri="{FF2B5EF4-FFF2-40B4-BE49-F238E27FC236}">
                <a16:creationId xmlns:a16="http://schemas.microsoft.com/office/drawing/2014/main" id="{D6B163C9-779F-4EAD-8387-7C6E426609F7}"/>
              </a:ext>
            </a:extLst>
          </p:cNvPr>
          <p:cNvSpPr txBox="1"/>
          <p:nvPr/>
        </p:nvSpPr>
        <p:spPr>
          <a:xfrm>
            <a:off x="4430136"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O</a:t>
            </a:r>
          </a:p>
        </p:txBody>
      </p:sp>
      <p:graphicFrame>
        <p:nvGraphicFramePr>
          <p:cNvPr id="81" name="Table 15">
            <a:extLst>
              <a:ext uri="{FF2B5EF4-FFF2-40B4-BE49-F238E27FC236}">
                <a16:creationId xmlns:a16="http://schemas.microsoft.com/office/drawing/2014/main" id="{D0FCC01C-18BB-47D0-8BB5-FFF935244359}"/>
              </a:ext>
            </a:extLst>
          </p:cNvPr>
          <p:cNvGraphicFramePr>
            <a:graphicFrameLocks noGrp="1"/>
          </p:cNvGraphicFramePr>
          <p:nvPr>
            <p:extLst>
              <p:ext uri="{D42A27DB-BD31-4B8C-83A1-F6EECF244321}">
                <p14:modId xmlns:p14="http://schemas.microsoft.com/office/powerpoint/2010/main" val="2896445264"/>
              </p:ext>
            </p:extLst>
          </p:nvPr>
        </p:nvGraphicFramePr>
        <p:xfrm>
          <a:off x="5929603" y="3311371"/>
          <a:ext cx="3759340" cy="2489368"/>
        </p:xfrm>
        <a:graphic>
          <a:graphicData uri="http://schemas.openxmlformats.org/drawingml/2006/table">
            <a:tbl>
              <a:tblPr>
                <a:tableStyleId>{5C22544A-7EE6-4342-B048-85BDC9FD1C3A}</a:tableStyleId>
              </a:tblPr>
              <a:tblGrid>
                <a:gridCol w="751868">
                  <a:extLst>
                    <a:ext uri="{9D8B030D-6E8A-4147-A177-3AD203B41FA5}">
                      <a16:colId xmlns:a16="http://schemas.microsoft.com/office/drawing/2014/main" val="20000"/>
                    </a:ext>
                  </a:extLst>
                </a:gridCol>
                <a:gridCol w="751868">
                  <a:extLst>
                    <a:ext uri="{9D8B030D-6E8A-4147-A177-3AD203B41FA5}">
                      <a16:colId xmlns:a16="http://schemas.microsoft.com/office/drawing/2014/main" val="20001"/>
                    </a:ext>
                  </a:extLst>
                </a:gridCol>
                <a:gridCol w="751868">
                  <a:extLst>
                    <a:ext uri="{9D8B030D-6E8A-4147-A177-3AD203B41FA5}">
                      <a16:colId xmlns:a16="http://schemas.microsoft.com/office/drawing/2014/main" val="20002"/>
                    </a:ext>
                  </a:extLst>
                </a:gridCol>
                <a:gridCol w="751868">
                  <a:extLst>
                    <a:ext uri="{9D8B030D-6E8A-4147-A177-3AD203B41FA5}">
                      <a16:colId xmlns:a16="http://schemas.microsoft.com/office/drawing/2014/main" val="20003"/>
                    </a:ext>
                  </a:extLst>
                </a:gridCol>
                <a:gridCol w="751868">
                  <a:extLst>
                    <a:ext uri="{9D8B030D-6E8A-4147-A177-3AD203B41FA5}">
                      <a16:colId xmlns:a16="http://schemas.microsoft.com/office/drawing/2014/main" val="20004"/>
                    </a:ext>
                  </a:extLst>
                </a:gridCol>
              </a:tblGrid>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8</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7</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8</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22342">
                <a:tc>
                  <a:txBody>
                    <a:bodyPr/>
                    <a:lstStyle/>
                    <a:p>
                      <a:pPr algn="ctr"/>
                      <a:r>
                        <a:rPr lang="en-GB" sz="1800" dirty="0"/>
                        <a:t>−</a:t>
                      </a:r>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sz="2000" b="1" dirty="0"/>
                        <a:t>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3</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sz="1800" dirty="0">
                          <a:solidFill>
                            <a:schemeClr val="tx1"/>
                          </a:solidFill>
                        </a:rPr>
                        <a:t>3</a:t>
                      </a: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4</a:t>
                      </a: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rPr>
                        <a:t>1</a:t>
                      </a: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rPr>
                        <a:t>4</a:t>
                      </a:r>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56" name="Group 55">
            <a:extLst>
              <a:ext uri="{FF2B5EF4-FFF2-40B4-BE49-F238E27FC236}">
                <a16:creationId xmlns:a16="http://schemas.microsoft.com/office/drawing/2014/main" id="{E8E02A78-BC44-4CF5-9D88-24CB878ED999}"/>
              </a:ext>
            </a:extLst>
          </p:cNvPr>
          <p:cNvGrpSpPr/>
          <p:nvPr/>
        </p:nvGrpSpPr>
        <p:grpSpPr>
          <a:xfrm>
            <a:off x="3318689" y="3827236"/>
            <a:ext cx="369998" cy="307738"/>
            <a:chOff x="2314065" y="3052881"/>
            <a:chExt cx="369998" cy="307738"/>
          </a:xfrm>
          <a:effectLst>
            <a:outerShdw blurRad="12700" dir="4140000" algn="ctr" rotWithShape="0">
              <a:srgbClr val="000000">
                <a:alpha val="21000"/>
              </a:srgbClr>
            </a:outerShdw>
          </a:effectLst>
        </p:grpSpPr>
        <p:sp>
          <p:nvSpPr>
            <p:cNvPr id="57" name="Oval 56">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8" name="TextBox 57">
              <a:extLst>
                <a:ext uri="{FF2B5EF4-FFF2-40B4-BE49-F238E27FC236}">
                  <a16:creationId xmlns:a16="http://schemas.microsoft.com/office/drawing/2014/main" id="{11560C89-2B18-4FCB-941B-8BA5DD776200}"/>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59" name="Group 58">
            <a:extLst>
              <a:ext uri="{FF2B5EF4-FFF2-40B4-BE49-F238E27FC236}">
                <a16:creationId xmlns:a16="http://schemas.microsoft.com/office/drawing/2014/main" id="{F9AA728E-F526-4F9A-B471-CA67B3725411}"/>
              </a:ext>
            </a:extLst>
          </p:cNvPr>
          <p:cNvGrpSpPr/>
          <p:nvPr/>
        </p:nvGrpSpPr>
        <p:grpSpPr>
          <a:xfrm>
            <a:off x="2147125" y="3824345"/>
            <a:ext cx="446198" cy="307738"/>
            <a:chOff x="2275965" y="3052881"/>
            <a:chExt cx="446198" cy="307738"/>
          </a:xfrm>
          <a:effectLst>
            <a:outerShdw blurRad="25400" dir="4140000" algn="ctr" rotWithShape="0">
              <a:srgbClr val="000000">
                <a:alpha val="21000"/>
              </a:srgbClr>
            </a:outerShdw>
          </a:effectLst>
        </p:grpSpPr>
        <p:sp>
          <p:nvSpPr>
            <p:cNvPr id="60" name="Oval 59">
              <a:extLst>
                <a:ext uri="{FF2B5EF4-FFF2-40B4-BE49-F238E27FC236}">
                  <a16:creationId xmlns:a16="http://schemas.microsoft.com/office/drawing/2014/main" id="{E59FA344-A179-4DDE-AC9C-3C513E930075}"/>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 name="TextBox 60">
              <a:extLst>
                <a:ext uri="{FF2B5EF4-FFF2-40B4-BE49-F238E27FC236}">
                  <a16:creationId xmlns:a16="http://schemas.microsoft.com/office/drawing/2014/main" id="{038305AC-CFAA-4714-AE55-7B0C4E135B4E}"/>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62" name="Group 61">
            <a:extLst>
              <a:ext uri="{FF2B5EF4-FFF2-40B4-BE49-F238E27FC236}">
                <a16:creationId xmlns:a16="http://schemas.microsoft.com/office/drawing/2014/main" id="{4318B07D-2648-43AA-991B-AB64F070D0D1}"/>
              </a:ext>
            </a:extLst>
          </p:cNvPr>
          <p:cNvGrpSpPr/>
          <p:nvPr/>
        </p:nvGrpSpPr>
        <p:grpSpPr bwMode="auto">
          <a:xfrm>
            <a:off x="4523625" y="3824648"/>
            <a:ext cx="269671" cy="269441"/>
            <a:chOff x="2361864" y="3071931"/>
            <a:chExt cx="269638" cy="269638"/>
          </a:xfrm>
          <a:effectLst>
            <a:outerShdw blurRad="12700" dir="4140000" algn="ctr" rotWithShape="0">
              <a:srgbClr val="000000">
                <a:alpha val="21000"/>
              </a:srgbClr>
            </a:outerShdw>
          </a:effectLst>
        </p:grpSpPr>
        <p:sp>
          <p:nvSpPr>
            <p:cNvPr id="63" name="Oval 62">
              <a:extLst>
                <a:ext uri="{FF2B5EF4-FFF2-40B4-BE49-F238E27FC236}">
                  <a16:creationId xmlns:a16="http://schemas.microsoft.com/office/drawing/2014/main" id="{6734628B-3465-4820-BB8C-2BC7DC3A89BA}"/>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4" name="TextBox 63">
              <a:extLst>
                <a:ext uri="{FF2B5EF4-FFF2-40B4-BE49-F238E27FC236}">
                  <a16:creationId xmlns:a16="http://schemas.microsoft.com/office/drawing/2014/main" id="{6A9FCFFD-2D0F-4786-98BF-EA97F53F34FE}"/>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65" name="Group 64">
            <a:extLst>
              <a:ext uri="{FF2B5EF4-FFF2-40B4-BE49-F238E27FC236}">
                <a16:creationId xmlns:a16="http://schemas.microsoft.com/office/drawing/2014/main" id="{C1E86EAF-053C-4B1B-BF25-54F83985787E}"/>
              </a:ext>
            </a:extLst>
          </p:cNvPr>
          <p:cNvGrpSpPr/>
          <p:nvPr/>
        </p:nvGrpSpPr>
        <p:grpSpPr>
          <a:xfrm>
            <a:off x="987136" y="3839005"/>
            <a:ext cx="469033" cy="320452"/>
            <a:chOff x="2216760" y="2706334"/>
            <a:chExt cx="544014" cy="371680"/>
          </a:xfrm>
          <a:effectLst>
            <a:outerShdw blurRad="12700" dir="4140000" algn="ctr" rotWithShape="0">
              <a:srgbClr val="000000">
                <a:alpha val="21000"/>
              </a:srgbClr>
            </a:outerShdw>
          </a:effectLst>
        </p:grpSpPr>
        <p:sp>
          <p:nvSpPr>
            <p:cNvPr id="66" name="Oval 65">
              <a:extLst>
                <a:ext uri="{FF2B5EF4-FFF2-40B4-BE49-F238E27FC236}">
                  <a16:creationId xmlns:a16="http://schemas.microsoft.com/office/drawing/2014/main" id="{164A282E-52B4-4AFC-8434-AE881DE46C14}"/>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 name="TextBox 66">
              <a:extLst>
                <a:ext uri="{FF2B5EF4-FFF2-40B4-BE49-F238E27FC236}">
                  <a16:creationId xmlns:a16="http://schemas.microsoft.com/office/drawing/2014/main" id="{C23A61C7-634A-43B8-BFB6-ADDFCD5AB1D6}"/>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68" name="Group 67">
            <a:extLst>
              <a:ext uri="{FF2B5EF4-FFF2-40B4-BE49-F238E27FC236}">
                <a16:creationId xmlns:a16="http://schemas.microsoft.com/office/drawing/2014/main" id="{C2F57B7D-F333-42B5-818B-D359E7C0C8BF}"/>
              </a:ext>
            </a:extLst>
          </p:cNvPr>
          <p:cNvGrpSpPr/>
          <p:nvPr/>
        </p:nvGrpSpPr>
        <p:grpSpPr>
          <a:xfrm>
            <a:off x="1340448" y="3839005"/>
            <a:ext cx="469033" cy="320452"/>
            <a:chOff x="2216760" y="2706334"/>
            <a:chExt cx="544014" cy="371680"/>
          </a:xfrm>
          <a:effectLst>
            <a:outerShdw blurRad="12700" dir="4140000" algn="ctr" rotWithShape="0">
              <a:srgbClr val="000000">
                <a:alpha val="21000"/>
              </a:srgbClr>
            </a:outerShdw>
          </a:effectLst>
        </p:grpSpPr>
        <p:sp>
          <p:nvSpPr>
            <p:cNvPr id="69" name="Oval 68">
              <a:extLst>
                <a:ext uri="{FF2B5EF4-FFF2-40B4-BE49-F238E27FC236}">
                  <a16:creationId xmlns:a16="http://schemas.microsoft.com/office/drawing/2014/main" id="{D98BDFA7-0FEA-49B7-AC44-E36820A6EF5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2" name="TextBox 71">
              <a:extLst>
                <a:ext uri="{FF2B5EF4-FFF2-40B4-BE49-F238E27FC236}">
                  <a16:creationId xmlns:a16="http://schemas.microsoft.com/office/drawing/2014/main" id="{7E0A95B2-D4C2-4D29-B5FC-E057B2CD94D9}"/>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75" name="Group 74">
            <a:extLst>
              <a:ext uri="{FF2B5EF4-FFF2-40B4-BE49-F238E27FC236}">
                <a16:creationId xmlns:a16="http://schemas.microsoft.com/office/drawing/2014/main" id="{DED7B132-FD0A-442F-A2EA-A31F7FB956D7}"/>
              </a:ext>
            </a:extLst>
          </p:cNvPr>
          <p:cNvGrpSpPr/>
          <p:nvPr/>
        </p:nvGrpSpPr>
        <p:grpSpPr>
          <a:xfrm>
            <a:off x="1693761" y="3839005"/>
            <a:ext cx="469033" cy="320452"/>
            <a:chOff x="2216760" y="2706334"/>
            <a:chExt cx="544014" cy="371680"/>
          </a:xfrm>
          <a:effectLst>
            <a:outerShdw blurRad="12700" dir="4140000" algn="ctr" rotWithShape="0">
              <a:srgbClr val="000000">
                <a:alpha val="21000"/>
              </a:srgbClr>
            </a:outerShdw>
          </a:effectLst>
        </p:grpSpPr>
        <p:sp>
          <p:nvSpPr>
            <p:cNvPr id="77" name="Oval 76">
              <a:extLst>
                <a:ext uri="{FF2B5EF4-FFF2-40B4-BE49-F238E27FC236}">
                  <a16:creationId xmlns:a16="http://schemas.microsoft.com/office/drawing/2014/main" id="{3ECF76B4-D4D4-4A6E-883D-140C1E2AE39C}"/>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TextBox 78">
              <a:extLst>
                <a:ext uri="{FF2B5EF4-FFF2-40B4-BE49-F238E27FC236}">
                  <a16:creationId xmlns:a16="http://schemas.microsoft.com/office/drawing/2014/main" id="{21B78ADA-7BBB-4206-9A3C-C353FEE78A91}"/>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83" name="Group 82">
            <a:extLst>
              <a:ext uri="{FF2B5EF4-FFF2-40B4-BE49-F238E27FC236}">
                <a16:creationId xmlns:a16="http://schemas.microsoft.com/office/drawing/2014/main" id="{043D9A9F-0B82-4A4A-9240-CBD1900345C5}"/>
              </a:ext>
            </a:extLst>
          </p:cNvPr>
          <p:cNvGrpSpPr/>
          <p:nvPr/>
        </p:nvGrpSpPr>
        <p:grpSpPr>
          <a:xfrm>
            <a:off x="994676" y="4204106"/>
            <a:ext cx="469033" cy="320452"/>
            <a:chOff x="2216760" y="2706334"/>
            <a:chExt cx="544014" cy="371680"/>
          </a:xfrm>
          <a:effectLst>
            <a:outerShdw blurRad="12700" dir="4140000" algn="ctr" rotWithShape="0">
              <a:srgbClr val="000000">
                <a:alpha val="21000"/>
              </a:srgbClr>
            </a:outerShdw>
          </a:effectLst>
        </p:grpSpPr>
        <p:sp>
          <p:nvSpPr>
            <p:cNvPr id="93" name="Oval 92">
              <a:extLst>
                <a:ext uri="{FF2B5EF4-FFF2-40B4-BE49-F238E27FC236}">
                  <a16:creationId xmlns:a16="http://schemas.microsoft.com/office/drawing/2014/main" id="{3ACE188B-7E04-4247-9130-A0CB6643ADD5}"/>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7" name="TextBox 96">
              <a:extLst>
                <a:ext uri="{FF2B5EF4-FFF2-40B4-BE49-F238E27FC236}">
                  <a16:creationId xmlns:a16="http://schemas.microsoft.com/office/drawing/2014/main" id="{339F57F7-519D-4768-B950-567D352F9BA2}"/>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99" name="Group 98">
            <a:extLst>
              <a:ext uri="{FF2B5EF4-FFF2-40B4-BE49-F238E27FC236}">
                <a16:creationId xmlns:a16="http://schemas.microsoft.com/office/drawing/2014/main" id="{049EA435-4630-4E80-908A-B071D2A56CA4}"/>
              </a:ext>
            </a:extLst>
          </p:cNvPr>
          <p:cNvGrpSpPr/>
          <p:nvPr/>
        </p:nvGrpSpPr>
        <p:grpSpPr>
          <a:xfrm>
            <a:off x="1347988" y="4204106"/>
            <a:ext cx="469033" cy="320452"/>
            <a:chOff x="2216760" y="2706334"/>
            <a:chExt cx="544014" cy="371680"/>
          </a:xfrm>
          <a:effectLst>
            <a:outerShdw blurRad="12700" dir="4140000" algn="ctr" rotWithShape="0">
              <a:srgbClr val="000000">
                <a:alpha val="21000"/>
              </a:srgbClr>
            </a:outerShdw>
          </a:effectLst>
        </p:grpSpPr>
        <p:sp>
          <p:nvSpPr>
            <p:cNvPr id="101" name="Oval 100">
              <a:extLst>
                <a:ext uri="{FF2B5EF4-FFF2-40B4-BE49-F238E27FC236}">
                  <a16:creationId xmlns:a16="http://schemas.microsoft.com/office/drawing/2014/main" id="{E036B1C6-6A64-4435-B8C7-CCBA6F16588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 name="TextBox 101">
              <a:extLst>
                <a:ext uri="{FF2B5EF4-FFF2-40B4-BE49-F238E27FC236}">
                  <a16:creationId xmlns:a16="http://schemas.microsoft.com/office/drawing/2014/main" id="{DFF427CB-E514-4758-B8DE-BA4598D860BA}"/>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03" name="Group 102">
            <a:extLst>
              <a:ext uri="{FF2B5EF4-FFF2-40B4-BE49-F238E27FC236}">
                <a16:creationId xmlns:a16="http://schemas.microsoft.com/office/drawing/2014/main" id="{2F4F8F17-8B2C-43EB-B1E3-20C71B842AF1}"/>
              </a:ext>
            </a:extLst>
          </p:cNvPr>
          <p:cNvGrpSpPr/>
          <p:nvPr/>
        </p:nvGrpSpPr>
        <p:grpSpPr>
          <a:xfrm>
            <a:off x="1701301" y="4204106"/>
            <a:ext cx="469033" cy="320452"/>
            <a:chOff x="2216760" y="2706334"/>
            <a:chExt cx="544014" cy="371680"/>
          </a:xfrm>
          <a:effectLst>
            <a:outerShdw blurRad="12700" dir="4140000" algn="ctr" rotWithShape="0">
              <a:srgbClr val="000000">
                <a:alpha val="21000"/>
              </a:srgbClr>
            </a:outerShdw>
          </a:effectLst>
        </p:grpSpPr>
        <p:sp>
          <p:nvSpPr>
            <p:cNvPr id="106" name="Oval 105">
              <a:extLst>
                <a:ext uri="{FF2B5EF4-FFF2-40B4-BE49-F238E27FC236}">
                  <a16:creationId xmlns:a16="http://schemas.microsoft.com/office/drawing/2014/main" id="{94AC8FF3-C380-4F68-9DAF-9C42C0D545D2}"/>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7" name="TextBox 106">
              <a:extLst>
                <a:ext uri="{FF2B5EF4-FFF2-40B4-BE49-F238E27FC236}">
                  <a16:creationId xmlns:a16="http://schemas.microsoft.com/office/drawing/2014/main" id="{DCF4369B-C1F3-426B-8D72-EC8FAC0F7B3E}"/>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10" name="Group 109">
            <a:extLst>
              <a:ext uri="{FF2B5EF4-FFF2-40B4-BE49-F238E27FC236}">
                <a16:creationId xmlns:a16="http://schemas.microsoft.com/office/drawing/2014/main" id="{A289B770-23D5-4C5C-92C4-E41F416F3848}"/>
              </a:ext>
            </a:extLst>
          </p:cNvPr>
          <p:cNvGrpSpPr/>
          <p:nvPr/>
        </p:nvGrpSpPr>
        <p:grpSpPr>
          <a:xfrm>
            <a:off x="987136" y="4569207"/>
            <a:ext cx="469033" cy="320452"/>
            <a:chOff x="2216760" y="2706334"/>
            <a:chExt cx="544014" cy="371680"/>
          </a:xfrm>
          <a:effectLst>
            <a:outerShdw blurRad="12700" dir="4140000" algn="ctr" rotWithShape="0">
              <a:srgbClr val="000000">
                <a:alpha val="21000"/>
              </a:srgbClr>
            </a:outerShdw>
          </a:effectLst>
        </p:grpSpPr>
        <p:sp>
          <p:nvSpPr>
            <p:cNvPr id="111" name="Oval 110">
              <a:extLst>
                <a:ext uri="{FF2B5EF4-FFF2-40B4-BE49-F238E27FC236}">
                  <a16:creationId xmlns:a16="http://schemas.microsoft.com/office/drawing/2014/main" id="{E2D4A9EE-7E9E-4872-A803-108BE85463CA}"/>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9" name="TextBox 118">
              <a:extLst>
                <a:ext uri="{FF2B5EF4-FFF2-40B4-BE49-F238E27FC236}">
                  <a16:creationId xmlns:a16="http://schemas.microsoft.com/office/drawing/2014/main" id="{A83FD9CA-B53D-4FB9-9BF9-419346866FD4}"/>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20" name="Group 119">
            <a:extLst>
              <a:ext uri="{FF2B5EF4-FFF2-40B4-BE49-F238E27FC236}">
                <a16:creationId xmlns:a16="http://schemas.microsoft.com/office/drawing/2014/main" id="{5F916EA1-D076-4763-A5CD-290435099CE6}"/>
              </a:ext>
            </a:extLst>
          </p:cNvPr>
          <p:cNvGrpSpPr/>
          <p:nvPr/>
        </p:nvGrpSpPr>
        <p:grpSpPr>
          <a:xfrm>
            <a:off x="1340448" y="4569207"/>
            <a:ext cx="469033" cy="320452"/>
            <a:chOff x="2216760" y="2706334"/>
            <a:chExt cx="544014" cy="371680"/>
          </a:xfrm>
          <a:effectLst>
            <a:outerShdw blurRad="12700" dir="4140000" algn="ctr" rotWithShape="0">
              <a:srgbClr val="000000">
                <a:alpha val="21000"/>
              </a:srgbClr>
            </a:outerShdw>
          </a:effectLst>
        </p:grpSpPr>
        <p:sp>
          <p:nvSpPr>
            <p:cNvPr id="121" name="Oval 120">
              <a:extLst>
                <a:ext uri="{FF2B5EF4-FFF2-40B4-BE49-F238E27FC236}">
                  <a16:creationId xmlns:a16="http://schemas.microsoft.com/office/drawing/2014/main" id="{9539F2D1-73BD-4804-AADB-4EE683A6CAE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5" name="TextBox 124">
              <a:extLst>
                <a:ext uri="{FF2B5EF4-FFF2-40B4-BE49-F238E27FC236}">
                  <a16:creationId xmlns:a16="http://schemas.microsoft.com/office/drawing/2014/main" id="{9EC66590-F5E3-458E-9ED3-4F8DD8B4C098}"/>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26" name="Group 125">
            <a:extLst>
              <a:ext uri="{FF2B5EF4-FFF2-40B4-BE49-F238E27FC236}">
                <a16:creationId xmlns:a16="http://schemas.microsoft.com/office/drawing/2014/main" id="{913744AD-9528-4A3C-A696-B2285DBCA0FA}"/>
              </a:ext>
            </a:extLst>
          </p:cNvPr>
          <p:cNvGrpSpPr/>
          <p:nvPr/>
        </p:nvGrpSpPr>
        <p:grpSpPr>
          <a:xfrm>
            <a:off x="2501640" y="3824345"/>
            <a:ext cx="446198" cy="307738"/>
            <a:chOff x="2275965" y="3052881"/>
            <a:chExt cx="446198" cy="307738"/>
          </a:xfrm>
          <a:effectLst>
            <a:outerShdw blurRad="25400" dir="4140000" algn="ctr" rotWithShape="0">
              <a:srgbClr val="000000">
                <a:alpha val="21000"/>
              </a:srgbClr>
            </a:outerShdw>
          </a:effectLst>
        </p:grpSpPr>
        <p:sp>
          <p:nvSpPr>
            <p:cNvPr id="127" name="Oval 126">
              <a:extLst>
                <a:ext uri="{FF2B5EF4-FFF2-40B4-BE49-F238E27FC236}">
                  <a16:creationId xmlns:a16="http://schemas.microsoft.com/office/drawing/2014/main" id="{A9E67FFD-C64D-4D5E-8EE8-1E1264E6C66E}"/>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8" name="TextBox 127">
              <a:extLst>
                <a:ext uri="{FF2B5EF4-FFF2-40B4-BE49-F238E27FC236}">
                  <a16:creationId xmlns:a16="http://schemas.microsoft.com/office/drawing/2014/main" id="{4AD461BE-1EF0-47F6-ADF4-80174212C180}"/>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29" name="Group 128">
            <a:extLst>
              <a:ext uri="{FF2B5EF4-FFF2-40B4-BE49-F238E27FC236}">
                <a16:creationId xmlns:a16="http://schemas.microsoft.com/office/drawing/2014/main" id="{59DDCB0D-A8F4-4A0F-900D-FA1A7DDC7D3E}"/>
              </a:ext>
            </a:extLst>
          </p:cNvPr>
          <p:cNvGrpSpPr/>
          <p:nvPr/>
        </p:nvGrpSpPr>
        <p:grpSpPr>
          <a:xfrm>
            <a:off x="2856154" y="3824345"/>
            <a:ext cx="446198" cy="307738"/>
            <a:chOff x="2275965" y="3052881"/>
            <a:chExt cx="446198" cy="307738"/>
          </a:xfrm>
          <a:effectLst>
            <a:outerShdw blurRad="25400" dir="4140000" algn="ctr" rotWithShape="0">
              <a:srgbClr val="000000">
                <a:alpha val="21000"/>
              </a:srgbClr>
            </a:outerShdw>
          </a:effectLst>
        </p:grpSpPr>
        <p:sp>
          <p:nvSpPr>
            <p:cNvPr id="130" name="Oval 129">
              <a:extLst>
                <a:ext uri="{FF2B5EF4-FFF2-40B4-BE49-F238E27FC236}">
                  <a16:creationId xmlns:a16="http://schemas.microsoft.com/office/drawing/2014/main" id="{55C1C3DD-6D9F-45D6-B920-0BC4D2802DB4}"/>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1" name="TextBox 130">
              <a:extLst>
                <a:ext uri="{FF2B5EF4-FFF2-40B4-BE49-F238E27FC236}">
                  <a16:creationId xmlns:a16="http://schemas.microsoft.com/office/drawing/2014/main" id="{258C7E98-8493-49BC-A117-9AFBE9D2045D}"/>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2" name="Group 131">
            <a:extLst>
              <a:ext uri="{FF2B5EF4-FFF2-40B4-BE49-F238E27FC236}">
                <a16:creationId xmlns:a16="http://schemas.microsoft.com/office/drawing/2014/main" id="{B9014955-1456-4332-A4BB-672007FFBE2E}"/>
              </a:ext>
            </a:extLst>
          </p:cNvPr>
          <p:cNvGrpSpPr/>
          <p:nvPr/>
        </p:nvGrpSpPr>
        <p:grpSpPr>
          <a:xfrm>
            <a:off x="2148544" y="4184828"/>
            <a:ext cx="446198" cy="307738"/>
            <a:chOff x="2275965" y="3052881"/>
            <a:chExt cx="446198" cy="307738"/>
          </a:xfrm>
          <a:effectLst>
            <a:outerShdw blurRad="25400" dir="4140000" algn="ctr" rotWithShape="0">
              <a:srgbClr val="000000">
                <a:alpha val="21000"/>
              </a:srgbClr>
            </a:outerShdw>
          </a:effectLst>
        </p:grpSpPr>
        <p:sp>
          <p:nvSpPr>
            <p:cNvPr id="133" name="Oval 132">
              <a:extLst>
                <a:ext uri="{FF2B5EF4-FFF2-40B4-BE49-F238E27FC236}">
                  <a16:creationId xmlns:a16="http://schemas.microsoft.com/office/drawing/2014/main" id="{AE8E027C-F299-4330-AE0F-243CB5919688}"/>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4" name="TextBox 133">
              <a:extLst>
                <a:ext uri="{FF2B5EF4-FFF2-40B4-BE49-F238E27FC236}">
                  <a16:creationId xmlns:a16="http://schemas.microsoft.com/office/drawing/2014/main" id="{3DAA97EA-D8CE-47CF-9C6C-42884F1BDBC3}"/>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5" name="Group 134">
            <a:extLst>
              <a:ext uri="{FF2B5EF4-FFF2-40B4-BE49-F238E27FC236}">
                <a16:creationId xmlns:a16="http://schemas.microsoft.com/office/drawing/2014/main" id="{B115E9DC-6C88-43C4-92B3-8793D21CA438}"/>
              </a:ext>
            </a:extLst>
          </p:cNvPr>
          <p:cNvGrpSpPr/>
          <p:nvPr/>
        </p:nvGrpSpPr>
        <p:grpSpPr>
          <a:xfrm>
            <a:off x="2503059" y="4184828"/>
            <a:ext cx="446198" cy="307738"/>
            <a:chOff x="2275965" y="3052881"/>
            <a:chExt cx="446198" cy="307738"/>
          </a:xfrm>
          <a:effectLst>
            <a:outerShdw blurRad="25400" dir="4140000" algn="ctr" rotWithShape="0">
              <a:srgbClr val="000000">
                <a:alpha val="21000"/>
              </a:srgbClr>
            </a:outerShdw>
          </a:effectLst>
        </p:grpSpPr>
        <p:sp>
          <p:nvSpPr>
            <p:cNvPr id="136" name="Oval 135">
              <a:extLst>
                <a:ext uri="{FF2B5EF4-FFF2-40B4-BE49-F238E27FC236}">
                  <a16:creationId xmlns:a16="http://schemas.microsoft.com/office/drawing/2014/main" id="{6519C14D-4299-4512-993A-4AB8AEB934A7}"/>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7" name="TextBox 136">
              <a:extLst>
                <a:ext uri="{FF2B5EF4-FFF2-40B4-BE49-F238E27FC236}">
                  <a16:creationId xmlns:a16="http://schemas.microsoft.com/office/drawing/2014/main" id="{C0A75F58-0935-42BE-A919-4AC053883372}"/>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8" name="Group 137">
            <a:extLst>
              <a:ext uri="{FF2B5EF4-FFF2-40B4-BE49-F238E27FC236}">
                <a16:creationId xmlns:a16="http://schemas.microsoft.com/office/drawing/2014/main" id="{4FE7C465-267A-43F2-8392-70C1FD245D72}"/>
              </a:ext>
            </a:extLst>
          </p:cNvPr>
          <p:cNvGrpSpPr/>
          <p:nvPr/>
        </p:nvGrpSpPr>
        <p:grpSpPr>
          <a:xfrm>
            <a:off x="2857573" y="4184828"/>
            <a:ext cx="446198" cy="307738"/>
            <a:chOff x="2275965" y="3052881"/>
            <a:chExt cx="446198" cy="307738"/>
          </a:xfrm>
          <a:effectLst>
            <a:outerShdw blurRad="25400" dir="4140000" algn="ctr" rotWithShape="0">
              <a:srgbClr val="000000">
                <a:alpha val="21000"/>
              </a:srgbClr>
            </a:outerShdw>
          </a:effectLst>
        </p:grpSpPr>
        <p:sp>
          <p:nvSpPr>
            <p:cNvPr id="139" name="Oval 138">
              <a:extLst>
                <a:ext uri="{FF2B5EF4-FFF2-40B4-BE49-F238E27FC236}">
                  <a16:creationId xmlns:a16="http://schemas.microsoft.com/office/drawing/2014/main" id="{F87DD412-3B13-4E09-AA29-7AD45FE9C8E7}"/>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0" name="TextBox 139">
              <a:extLst>
                <a:ext uri="{FF2B5EF4-FFF2-40B4-BE49-F238E27FC236}">
                  <a16:creationId xmlns:a16="http://schemas.microsoft.com/office/drawing/2014/main" id="{E57F6E67-AE97-4954-9B57-EE727FD5EAA9}"/>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41" name="Group 140">
            <a:extLst>
              <a:ext uri="{FF2B5EF4-FFF2-40B4-BE49-F238E27FC236}">
                <a16:creationId xmlns:a16="http://schemas.microsoft.com/office/drawing/2014/main" id="{17F20570-C4B7-4A94-900D-CC43F7FD806E}"/>
              </a:ext>
            </a:extLst>
          </p:cNvPr>
          <p:cNvGrpSpPr/>
          <p:nvPr/>
        </p:nvGrpSpPr>
        <p:grpSpPr>
          <a:xfrm>
            <a:off x="2147125" y="4550354"/>
            <a:ext cx="446198" cy="307738"/>
            <a:chOff x="2275965" y="3052881"/>
            <a:chExt cx="446198" cy="307738"/>
          </a:xfrm>
          <a:effectLst>
            <a:outerShdw blurRad="25400" dir="4140000" algn="ctr" rotWithShape="0">
              <a:srgbClr val="000000">
                <a:alpha val="21000"/>
              </a:srgbClr>
            </a:outerShdw>
          </a:effectLst>
        </p:grpSpPr>
        <p:sp>
          <p:nvSpPr>
            <p:cNvPr id="142" name="Oval 141">
              <a:extLst>
                <a:ext uri="{FF2B5EF4-FFF2-40B4-BE49-F238E27FC236}">
                  <a16:creationId xmlns:a16="http://schemas.microsoft.com/office/drawing/2014/main" id="{C5684626-D2D1-4A93-BE8F-32A742389B59}"/>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 name="TextBox 142">
              <a:extLst>
                <a:ext uri="{FF2B5EF4-FFF2-40B4-BE49-F238E27FC236}">
                  <a16:creationId xmlns:a16="http://schemas.microsoft.com/office/drawing/2014/main" id="{C4775B71-CC65-4F6A-A0D8-2D9153F66AEA}"/>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44" name="Group 143">
            <a:extLst>
              <a:ext uri="{FF2B5EF4-FFF2-40B4-BE49-F238E27FC236}">
                <a16:creationId xmlns:a16="http://schemas.microsoft.com/office/drawing/2014/main" id="{25FEEB78-9DBB-4031-B2B8-D57DD5B67F8F}"/>
              </a:ext>
            </a:extLst>
          </p:cNvPr>
          <p:cNvGrpSpPr/>
          <p:nvPr/>
        </p:nvGrpSpPr>
        <p:grpSpPr>
          <a:xfrm>
            <a:off x="3669025" y="3827236"/>
            <a:ext cx="369998" cy="307738"/>
            <a:chOff x="2314065" y="3052881"/>
            <a:chExt cx="369998" cy="307738"/>
          </a:xfrm>
          <a:effectLst>
            <a:outerShdw blurRad="12700" dir="4140000" algn="ctr" rotWithShape="0">
              <a:srgbClr val="000000">
                <a:alpha val="21000"/>
              </a:srgbClr>
            </a:outerShdw>
          </a:effectLst>
        </p:grpSpPr>
        <p:sp>
          <p:nvSpPr>
            <p:cNvPr id="145" name="Oval 144">
              <a:extLst>
                <a:ext uri="{FF2B5EF4-FFF2-40B4-BE49-F238E27FC236}">
                  <a16:creationId xmlns:a16="http://schemas.microsoft.com/office/drawing/2014/main" id="{3FF0A5C8-B2E9-41DC-AD78-CC0B72AFA7A0}"/>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6" name="TextBox 145">
              <a:extLst>
                <a:ext uri="{FF2B5EF4-FFF2-40B4-BE49-F238E27FC236}">
                  <a16:creationId xmlns:a16="http://schemas.microsoft.com/office/drawing/2014/main" id="{7EA65FD3-CFD9-40D0-89BE-0F626B2AEF46}"/>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147" name="Group 146">
            <a:extLst>
              <a:ext uri="{FF2B5EF4-FFF2-40B4-BE49-F238E27FC236}">
                <a16:creationId xmlns:a16="http://schemas.microsoft.com/office/drawing/2014/main" id="{A68890FC-26DC-42B0-ABF8-4178E9B95C67}"/>
              </a:ext>
            </a:extLst>
          </p:cNvPr>
          <p:cNvGrpSpPr/>
          <p:nvPr/>
        </p:nvGrpSpPr>
        <p:grpSpPr>
          <a:xfrm>
            <a:off x="4019360" y="3827236"/>
            <a:ext cx="369998" cy="307738"/>
            <a:chOff x="2314065" y="3052881"/>
            <a:chExt cx="369998" cy="307738"/>
          </a:xfrm>
          <a:effectLst>
            <a:outerShdw blurRad="12700" dir="4140000" algn="ctr" rotWithShape="0">
              <a:srgbClr val="000000">
                <a:alpha val="21000"/>
              </a:srgbClr>
            </a:outerShdw>
          </a:effectLst>
        </p:grpSpPr>
        <p:sp>
          <p:nvSpPr>
            <p:cNvPr id="148" name="Oval 147">
              <a:extLst>
                <a:ext uri="{FF2B5EF4-FFF2-40B4-BE49-F238E27FC236}">
                  <a16:creationId xmlns:a16="http://schemas.microsoft.com/office/drawing/2014/main" id="{49954BAC-A392-4F9A-B512-1CC33CE7EC09}"/>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9" name="TextBox 148">
              <a:extLst>
                <a:ext uri="{FF2B5EF4-FFF2-40B4-BE49-F238E27FC236}">
                  <a16:creationId xmlns:a16="http://schemas.microsoft.com/office/drawing/2014/main" id="{CD7A3532-1AFC-4079-AAB2-6ADCFB8FA6D4}"/>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150" name="Group 149">
            <a:extLst>
              <a:ext uri="{FF2B5EF4-FFF2-40B4-BE49-F238E27FC236}">
                <a16:creationId xmlns:a16="http://schemas.microsoft.com/office/drawing/2014/main" id="{7978AAEB-1F62-4A4D-B8F0-01C1A8290079}"/>
              </a:ext>
            </a:extLst>
          </p:cNvPr>
          <p:cNvGrpSpPr/>
          <p:nvPr/>
        </p:nvGrpSpPr>
        <p:grpSpPr bwMode="auto">
          <a:xfrm>
            <a:off x="4848081" y="3824648"/>
            <a:ext cx="269671" cy="269441"/>
            <a:chOff x="2361864" y="3071931"/>
            <a:chExt cx="269638" cy="269638"/>
          </a:xfrm>
          <a:effectLst>
            <a:outerShdw blurRad="12700" dir="4140000" algn="ctr" rotWithShape="0">
              <a:srgbClr val="000000">
                <a:alpha val="21000"/>
              </a:srgbClr>
            </a:outerShdw>
          </a:effectLst>
        </p:grpSpPr>
        <p:sp>
          <p:nvSpPr>
            <p:cNvPr id="151" name="Oval 150">
              <a:extLst>
                <a:ext uri="{FF2B5EF4-FFF2-40B4-BE49-F238E27FC236}">
                  <a16:creationId xmlns:a16="http://schemas.microsoft.com/office/drawing/2014/main" id="{2B269E86-3CBD-4093-86E5-DECBE0994694}"/>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2" name="TextBox 151">
              <a:extLst>
                <a:ext uri="{FF2B5EF4-FFF2-40B4-BE49-F238E27FC236}">
                  <a16:creationId xmlns:a16="http://schemas.microsoft.com/office/drawing/2014/main" id="{C9270E77-2673-4CB3-B836-8614860EAA63}"/>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54" name="Group 153">
            <a:extLst>
              <a:ext uri="{FF2B5EF4-FFF2-40B4-BE49-F238E27FC236}">
                <a16:creationId xmlns:a16="http://schemas.microsoft.com/office/drawing/2014/main" id="{EF63C49D-C073-40F9-85DE-BCFFB2E9DEDE}"/>
              </a:ext>
            </a:extLst>
          </p:cNvPr>
          <p:cNvGrpSpPr/>
          <p:nvPr/>
        </p:nvGrpSpPr>
        <p:grpSpPr bwMode="auto">
          <a:xfrm>
            <a:off x="5172537" y="3824648"/>
            <a:ext cx="269671" cy="269441"/>
            <a:chOff x="2361864" y="3071931"/>
            <a:chExt cx="269638" cy="269638"/>
          </a:xfrm>
          <a:effectLst>
            <a:outerShdw blurRad="12700" dir="4140000" algn="ctr" rotWithShape="0">
              <a:srgbClr val="000000">
                <a:alpha val="21000"/>
              </a:srgbClr>
            </a:outerShdw>
          </a:effectLst>
        </p:grpSpPr>
        <p:sp>
          <p:nvSpPr>
            <p:cNvPr id="156" name="Oval 155">
              <a:extLst>
                <a:ext uri="{FF2B5EF4-FFF2-40B4-BE49-F238E27FC236}">
                  <a16:creationId xmlns:a16="http://schemas.microsoft.com/office/drawing/2014/main" id="{0DD2AD1B-129D-4C54-AE55-E36EE17D952A}"/>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7" name="TextBox 156">
              <a:extLst>
                <a:ext uri="{FF2B5EF4-FFF2-40B4-BE49-F238E27FC236}">
                  <a16:creationId xmlns:a16="http://schemas.microsoft.com/office/drawing/2014/main" id="{42F5B050-5350-4631-8321-58D5FE30A639}"/>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58" name="Group 157">
            <a:extLst>
              <a:ext uri="{FF2B5EF4-FFF2-40B4-BE49-F238E27FC236}">
                <a16:creationId xmlns:a16="http://schemas.microsoft.com/office/drawing/2014/main" id="{8F8AB391-25E8-4760-8864-EF9685C9ABB6}"/>
              </a:ext>
            </a:extLst>
          </p:cNvPr>
          <p:cNvGrpSpPr/>
          <p:nvPr/>
        </p:nvGrpSpPr>
        <p:grpSpPr bwMode="auto">
          <a:xfrm>
            <a:off x="4522388" y="4135990"/>
            <a:ext cx="269671" cy="269441"/>
            <a:chOff x="2361864" y="3071931"/>
            <a:chExt cx="269638" cy="269638"/>
          </a:xfrm>
          <a:effectLst>
            <a:outerShdw blurRad="12700" dir="4140000" algn="ctr" rotWithShape="0">
              <a:srgbClr val="000000">
                <a:alpha val="21000"/>
              </a:srgbClr>
            </a:outerShdw>
          </a:effectLst>
        </p:grpSpPr>
        <p:sp>
          <p:nvSpPr>
            <p:cNvPr id="159" name="Oval 158">
              <a:extLst>
                <a:ext uri="{FF2B5EF4-FFF2-40B4-BE49-F238E27FC236}">
                  <a16:creationId xmlns:a16="http://schemas.microsoft.com/office/drawing/2014/main" id="{6E207609-D95B-4760-AC46-B0B6FD227D78}"/>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0" name="TextBox 159">
              <a:extLst>
                <a:ext uri="{FF2B5EF4-FFF2-40B4-BE49-F238E27FC236}">
                  <a16:creationId xmlns:a16="http://schemas.microsoft.com/office/drawing/2014/main" id="{1B0A87CA-4E7D-4FEE-9B95-DBDA47F40E4A}"/>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1" name="Group 160">
            <a:extLst>
              <a:ext uri="{FF2B5EF4-FFF2-40B4-BE49-F238E27FC236}">
                <a16:creationId xmlns:a16="http://schemas.microsoft.com/office/drawing/2014/main" id="{694F831F-2C53-47BD-8504-B297381D5C45}"/>
              </a:ext>
            </a:extLst>
          </p:cNvPr>
          <p:cNvGrpSpPr/>
          <p:nvPr/>
        </p:nvGrpSpPr>
        <p:grpSpPr bwMode="auto">
          <a:xfrm>
            <a:off x="4846844" y="4135990"/>
            <a:ext cx="269671" cy="269441"/>
            <a:chOff x="2361864" y="3071931"/>
            <a:chExt cx="269638" cy="269638"/>
          </a:xfrm>
          <a:effectLst>
            <a:outerShdw blurRad="12700" dir="4140000" algn="ctr" rotWithShape="0">
              <a:srgbClr val="000000">
                <a:alpha val="21000"/>
              </a:srgbClr>
            </a:outerShdw>
          </a:effectLst>
        </p:grpSpPr>
        <p:sp>
          <p:nvSpPr>
            <p:cNvPr id="162" name="Oval 161">
              <a:extLst>
                <a:ext uri="{FF2B5EF4-FFF2-40B4-BE49-F238E27FC236}">
                  <a16:creationId xmlns:a16="http://schemas.microsoft.com/office/drawing/2014/main" id="{F0C1A90D-2590-4F12-AF4D-7E340945ED6D}"/>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 name="TextBox 162">
              <a:extLst>
                <a:ext uri="{FF2B5EF4-FFF2-40B4-BE49-F238E27FC236}">
                  <a16:creationId xmlns:a16="http://schemas.microsoft.com/office/drawing/2014/main" id="{153E7B17-1224-4313-AED6-A806FBFD6CBD}"/>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4" name="Group 163">
            <a:extLst>
              <a:ext uri="{FF2B5EF4-FFF2-40B4-BE49-F238E27FC236}">
                <a16:creationId xmlns:a16="http://schemas.microsoft.com/office/drawing/2014/main" id="{B39182B3-277E-4943-87D2-11EF3AC7C91A}"/>
              </a:ext>
            </a:extLst>
          </p:cNvPr>
          <p:cNvGrpSpPr/>
          <p:nvPr/>
        </p:nvGrpSpPr>
        <p:grpSpPr bwMode="auto">
          <a:xfrm>
            <a:off x="5171300" y="4135990"/>
            <a:ext cx="269671" cy="269441"/>
            <a:chOff x="2361864" y="3071931"/>
            <a:chExt cx="269638" cy="269638"/>
          </a:xfrm>
          <a:effectLst>
            <a:outerShdw blurRad="12700" dir="4140000" algn="ctr" rotWithShape="0">
              <a:srgbClr val="000000">
                <a:alpha val="21000"/>
              </a:srgbClr>
            </a:outerShdw>
          </a:effectLst>
        </p:grpSpPr>
        <p:sp>
          <p:nvSpPr>
            <p:cNvPr id="165" name="Oval 164">
              <a:extLst>
                <a:ext uri="{FF2B5EF4-FFF2-40B4-BE49-F238E27FC236}">
                  <a16:creationId xmlns:a16="http://schemas.microsoft.com/office/drawing/2014/main" id="{3A0D75CE-E779-42AF-9C17-133D8FE8D770}"/>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6" name="TextBox 165">
              <a:extLst>
                <a:ext uri="{FF2B5EF4-FFF2-40B4-BE49-F238E27FC236}">
                  <a16:creationId xmlns:a16="http://schemas.microsoft.com/office/drawing/2014/main" id="{F8E99D0E-31D4-4B47-B39E-AB44156CA047}"/>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7" name="Group 166">
            <a:extLst>
              <a:ext uri="{FF2B5EF4-FFF2-40B4-BE49-F238E27FC236}">
                <a16:creationId xmlns:a16="http://schemas.microsoft.com/office/drawing/2014/main" id="{9CD6FF22-102D-476C-BBB4-366887D8470A}"/>
              </a:ext>
            </a:extLst>
          </p:cNvPr>
          <p:cNvGrpSpPr/>
          <p:nvPr/>
        </p:nvGrpSpPr>
        <p:grpSpPr bwMode="auto">
          <a:xfrm>
            <a:off x="4521982" y="4453578"/>
            <a:ext cx="269671" cy="269441"/>
            <a:chOff x="2361864" y="3071931"/>
            <a:chExt cx="269638" cy="269638"/>
          </a:xfrm>
          <a:effectLst>
            <a:outerShdw blurRad="12700" dir="4140000" algn="ctr" rotWithShape="0">
              <a:srgbClr val="000000">
                <a:alpha val="21000"/>
              </a:srgbClr>
            </a:outerShdw>
          </a:effectLst>
        </p:grpSpPr>
        <p:sp>
          <p:nvSpPr>
            <p:cNvPr id="168" name="Oval 167">
              <a:extLst>
                <a:ext uri="{FF2B5EF4-FFF2-40B4-BE49-F238E27FC236}">
                  <a16:creationId xmlns:a16="http://schemas.microsoft.com/office/drawing/2014/main" id="{58658BB7-708F-4BB6-88E1-6317BA4AA99C}"/>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9" name="TextBox 168">
              <a:extLst>
                <a:ext uri="{FF2B5EF4-FFF2-40B4-BE49-F238E27FC236}">
                  <a16:creationId xmlns:a16="http://schemas.microsoft.com/office/drawing/2014/main" id="{6B047A96-8783-40B8-A897-AE8112F992B4}"/>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70" name="Group 169">
            <a:extLst>
              <a:ext uri="{FF2B5EF4-FFF2-40B4-BE49-F238E27FC236}">
                <a16:creationId xmlns:a16="http://schemas.microsoft.com/office/drawing/2014/main" id="{BA0CB7A9-126B-448B-AC66-B1A347DA022B}"/>
              </a:ext>
            </a:extLst>
          </p:cNvPr>
          <p:cNvGrpSpPr/>
          <p:nvPr/>
        </p:nvGrpSpPr>
        <p:grpSpPr bwMode="auto">
          <a:xfrm>
            <a:off x="4846438" y="4453578"/>
            <a:ext cx="269671" cy="269441"/>
            <a:chOff x="2361864" y="3071931"/>
            <a:chExt cx="269638" cy="269638"/>
          </a:xfrm>
          <a:effectLst>
            <a:outerShdw blurRad="12700" dir="4140000" algn="ctr" rotWithShape="0">
              <a:srgbClr val="000000">
                <a:alpha val="21000"/>
              </a:srgbClr>
            </a:outerShdw>
          </a:effectLst>
        </p:grpSpPr>
        <p:sp>
          <p:nvSpPr>
            <p:cNvPr id="171" name="Oval 170">
              <a:extLst>
                <a:ext uri="{FF2B5EF4-FFF2-40B4-BE49-F238E27FC236}">
                  <a16:creationId xmlns:a16="http://schemas.microsoft.com/office/drawing/2014/main" id="{317200B1-A90B-4818-A1C9-7BA28568D190}"/>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2" name="TextBox 171">
              <a:extLst>
                <a:ext uri="{FF2B5EF4-FFF2-40B4-BE49-F238E27FC236}">
                  <a16:creationId xmlns:a16="http://schemas.microsoft.com/office/drawing/2014/main" id="{FCD32F28-D943-4107-B84B-FC279CF53153}"/>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sp>
        <p:nvSpPr>
          <p:cNvPr id="5" name="Rectangle 4">
            <a:extLst>
              <a:ext uri="{FF2B5EF4-FFF2-40B4-BE49-F238E27FC236}">
                <a16:creationId xmlns:a16="http://schemas.microsoft.com/office/drawing/2014/main" id="{8C480B48-A05D-4001-A336-106120715A69}"/>
              </a:ext>
            </a:extLst>
          </p:cNvPr>
          <p:cNvSpPr/>
          <p:nvPr/>
        </p:nvSpPr>
        <p:spPr>
          <a:xfrm>
            <a:off x="864226" y="1056286"/>
            <a:ext cx="10818787" cy="707886"/>
          </a:xfrm>
          <a:prstGeom prst="rect">
            <a:avLst/>
          </a:prstGeom>
        </p:spPr>
        <p:txBody>
          <a:bodyPr wrap="square">
            <a:spAutoFit/>
          </a:bodyPr>
          <a:lstStyle/>
          <a:p>
            <a:r>
              <a:rPr lang="en-GB" sz="2000" dirty="0"/>
              <a:t>Next we need to subtract from the Thousands column. </a:t>
            </a:r>
          </a:p>
          <a:p>
            <a:r>
              <a:rPr lang="en-GB" sz="2000" dirty="0"/>
              <a:t>So, we have 8 and we need to take away 5.  We then have 3 left. </a:t>
            </a:r>
          </a:p>
        </p:txBody>
      </p:sp>
      <p:sp>
        <p:nvSpPr>
          <p:cNvPr id="6" name="TextBox 5">
            <a:extLst>
              <a:ext uri="{FF2B5EF4-FFF2-40B4-BE49-F238E27FC236}">
                <a16:creationId xmlns:a16="http://schemas.microsoft.com/office/drawing/2014/main" id="{07683162-7FE2-4021-927F-6BA2190F21B4}"/>
              </a:ext>
            </a:extLst>
          </p:cNvPr>
          <p:cNvSpPr txBox="1"/>
          <p:nvPr/>
        </p:nvSpPr>
        <p:spPr>
          <a:xfrm>
            <a:off x="939816" y="2497936"/>
            <a:ext cx="4365525" cy="523220"/>
          </a:xfrm>
          <a:prstGeom prst="rect">
            <a:avLst/>
          </a:prstGeom>
          <a:noFill/>
        </p:spPr>
        <p:txBody>
          <a:bodyPr wrap="square" rtlCol="0">
            <a:spAutoFit/>
          </a:bodyPr>
          <a:lstStyle/>
          <a:p>
            <a:r>
              <a:rPr lang="en-GB" sz="2800" dirty="0"/>
              <a:t>8758-5344=</a:t>
            </a:r>
          </a:p>
        </p:txBody>
      </p:sp>
      <p:grpSp>
        <p:nvGrpSpPr>
          <p:cNvPr id="104" name="Group 103">
            <a:extLst>
              <a:ext uri="{FF2B5EF4-FFF2-40B4-BE49-F238E27FC236}">
                <a16:creationId xmlns:a16="http://schemas.microsoft.com/office/drawing/2014/main" id="{E8E02A78-BC44-4CF5-9D88-24CB878ED999}"/>
              </a:ext>
            </a:extLst>
          </p:cNvPr>
          <p:cNvGrpSpPr/>
          <p:nvPr/>
        </p:nvGrpSpPr>
        <p:grpSpPr>
          <a:xfrm>
            <a:off x="3501307" y="4178280"/>
            <a:ext cx="369998" cy="307738"/>
            <a:chOff x="2305911" y="3052881"/>
            <a:chExt cx="369998" cy="307738"/>
          </a:xfrm>
          <a:effectLst>
            <a:outerShdw blurRad="12700" dir="4140000" algn="ctr" rotWithShape="0">
              <a:srgbClr val="000000">
                <a:alpha val="21000"/>
              </a:srgbClr>
            </a:outerShdw>
          </a:effectLst>
        </p:grpSpPr>
        <p:sp>
          <p:nvSpPr>
            <p:cNvPr id="105" name="Oval 104">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8" name="TextBox 107">
              <a:extLst>
                <a:ext uri="{FF2B5EF4-FFF2-40B4-BE49-F238E27FC236}">
                  <a16:creationId xmlns:a16="http://schemas.microsoft.com/office/drawing/2014/main" id="{11560C89-2B18-4FCB-941B-8BA5DD776200}"/>
                </a:ext>
              </a:extLst>
            </p:cNvPr>
            <p:cNvSpPr txBox="1"/>
            <p:nvPr/>
          </p:nvSpPr>
          <p:spPr>
            <a:xfrm>
              <a:off x="2305911" y="3077711"/>
              <a:ext cx="369998" cy="261610"/>
            </a:xfrm>
            <a:prstGeom prst="rect">
              <a:avLst/>
            </a:prstGeom>
            <a:noFill/>
          </p:spPr>
          <p:txBody>
            <a:bodyPr>
              <a:spAutoFit/>
            </a:bodyPr>
            <a:lstStyle/>
            <a:p>
              <a:pPr algn="ctr">
                <a:defRPr/>
              </a:pPr>
              <a:r>
                <a:rPr lang="en-GB" sz="1100" b="1" dirty="0"/>
                <a:t>10</a:t>
              </a:r>
            </a:p>
          </p:txBody>
        </p:sp>
      </p:grpSp>
      <p:grpSp>
        <p:nvGrpSpPr>
          <p:cNvPr id="109" name="Group 108">
            <a:extLst>
              <a:ext uri="{FF2B5EF4-FFF2-40B4-BE49-F238E27FC236}">
                <a16:creationId xmlns:a16="http://schemas.microsoft.com/office/drawing/2014/main" id="{E8E02A78-BC44-4CF5-9D88-24CB878ED999}"/>
              </a:ext>
            </a:extLst>
          </p:cNvPr>
          <p:cNvGrpSpPr/>
          <p:nvPr/>
        </p:nvGrpSpPr>
        <p:grpSpPr>
          <a:xfrm>
            <a:off x="3871305" y="4180453"/>
            <a:ext cx="369998" cy="307738"/>
            <a:chOff x="2314065" y="3052881"/>
            <a:chExt cx="369998" cy="307738"/>
          </a:xfrm>
          <a:effectLst>
            <a:outerShdw blurRad="12700" dir="4140000" algn="ctr" rotWithShape="0">
              <a:srgbClr val="000000">
                <a:alpha val="21000"/>
              </a:srgbClr>
            </a:outerShdw>
          </a:effectLst>
        </p:grpSpPr>
        <p:sp>
          <p:nvSpPr>
            <p:cNvPr id="112" name="Oval 111">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3" name="TextBox 112">
              <a:extLst>
                <a:ext uri="{FF2B5EF4-FFF2-40B4-BE49-F238E27FC236}">
                  <a16:creationId xmlns:a16="http://schemas.microsoft.com/office/drawing/2014/main" id="{11560C89-2B18-4FCB-941B-8BA5DD776200}"/>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cxnSp>
        <p:nvCxnSpPr>
          <p:cNvPr id="4" name="Straight Connector 3"/>
          <p:cNvCxnSpPr/>
          <p:nvPr/>
        </p:nvCxnSpPr>
        <p:spPr>
          <a:xfrm flipH="1">
            <a:off x="4540860" y="3824345"/>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4" name="Straight Connector 113"/>
          <p:cNvCxnSpPr/>
          <p:nvPr/>
        </p:nvCxnSpPr>
        <p:spPr>
          <a:xfrm flipH="1">
            <a:off x="4860078" y="3834412"/>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flipH="1">
            <a:off x="5213481" y="3803569"/>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flipH="1">
            <a:off x="4547289" y="4127457"/>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7" name="Straight Connector 116"/>
          <p:cNvCxnSpPr/>
          <p:nvPr/>
        </p:nvCxnSpPr>
        <p:spPr>
          <a:xfrm flipH="1">
            <a:off x="3387034" y="3829813"/>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18" name="Straight Connector 117"/>
          <p:cNvCxnSpPr/>
          <p:nvPr/>
        </p:nvCxnSpPr>
        <p:spPr>
          <a:xfrm flipH="1">
            <a:off x="3742318" y="3837929"/>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2" name="Straight Connector 121"/>
          <p:cNvCxnSpPr/>
          <p:nvPr/>
        </p:nvCxnSpPr>
        <p:spPr>
          <a:xfrm flipH="1">
            <a:off x="4083437" y="3818689"/>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a:xfrm flipH="1">
            <a:off x="3578367" y="4184828"/>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4" name="Straight Connector 123"/>
          <p:cNvCxnSpPr/>
          <p:nvPr/>
        </p:nvCxnSpPr>
        <p:spPr>
          <a:xfrm flipH="1">
            <a:off x="2621407" y="3835255"/>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53" name="Straight Connector 152"/>
          <p:cNvCxnSpPr/>
          <p:nvPr/>
        </p:nvCxnSpPr>
        <p:spPr>
          <a:xfrm flipH="1">
            <a:off x="4845660" y="4129145"/>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55" name="Straight Connector 154"/>
          <p:cNvCxnSpPr/>
          <p:nvPr/>
        </p:nvCxnSpPr>
        <p:spPr>
          <a:xfrm flipH="1">
            <a:off x="2272285" y="3846365"/>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73" name="Straight Connector 172"/>
          <p:cNvCxnSpPr/>
          <p:nvPr/>
        </p:nvCxnSpPr>
        <p:spPr>
          <a:xfrm flipH="1">
            <a:off x="2968880" y="3827236"/>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74" name="Straight Connector 173"/>
          <p:cNvCxnSpPr/>
          <p:nvPr/>
        </p:nvCxnSpPr>
        <p:spPr>
          <a:xfrm flipH="1">
            <a:off x="1472104" y="4213997"/>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75" name="Straight Connector 174"/>
          <p:cNvCxnSpPr/>
          <p:nvPr/>
        </p:nvCxnSpPr>
        <p:spPr>
          <a:xfrm flipH="1">
            <a:off x="1118678" y="4215940"/>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76" name="Straight Connector 175"/>
          <p:cNvCxnSpPr/>
          <p:nvPr/>
        </p:nvCxnSpPr>
        <p:spPr>
          <a:xfrm flipH="1">
            <a:off x="1801524" y="3864438"/>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77" name="Straight Connector 176"/>
          <p:cNvCxnSpPr/>
          <p:nvPr/>
        </p:nvCxnSpPr>
        <p:spPr>
          <a:xfrm flipH="1">
            <a:off x="1465712" y="3869198"/>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78" name="Straight Connector 177"/>
          <p:cNvCxnSpPr/>
          <p:nvPr/>
        </p:nvCxnSpPr>
        <p:spPr>
          <a:xfrm flipH="1">
            <a:off x="1120855" y="3827236"/>
            <a:ext cx="230326" cy="28650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3062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ICONS" hidden="1">
            <a:extLst>
              <a:ext uri="{FF2B5EF4-FFF2-40B4-BE49-F238E27FC236}">
                <a16:creationId xmlns:a16="http://schemas.microsoft.com/office/drawing/2014/main" id="{B4C0763F-80DB-4579-B8C6-15E03BA13806}"/>
              </a:ext>
            </a:extLst>
          </p:cNvPr>
          <p:cNvGrpSpPr>
            <a:grpSpLocks/>
          </p:cNvGrpSpPr>
          <p:nvPr/>
        </p:nvGrpSpPr>
        <p:grpSpPr bwMode="auto">
          <a:xfrm>
            <a:off x="9004300" y="620714"/>
            <a:ext cx="1238250" cy="865187"/>
            <a:chOff x="7480751" y="621486"/>
            <a:chExt cx="1238498" cy="864000"/>
          </a:xfrm>
        </p:grpSpPr>
        <p:pic>
          <p:nvPicPr>
            <p:cNvPr id="48" name="Assessment" hidden="1">
              <a:extLst>
                <a:ext uri="{FF2B5EF4-FFF2-40B4-BE49-F238E27FC236}">
                  <a16:creationId xmlns:a16="http://schemas.microsoft.com/office/drawing/2014/main" id="{D9E856E1-5171-40EE-83A3-36DBF4714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Mental and Oral Starter" hidden="1">
              <a:extLst>
                <a:ext uri="{FF2B5EF4-FFF2-40B4-BE49-F238E27FC236}">
                  <a16:creationId xmlns:a16="http://schemas.microsoft.com/office/drawing/2014/main" id="{BAE5A071-51E2-4BD9-8A8C-ACA3798B67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oup Work" hidden="1">
              <a:extLst>
                <a:ext uri="{FF2B5EF4-FFF2-40B4-BE49-F238E27FC236}">
                  <a16:creationId xmlns:a16="http://schemas.microsoft.com/office/drawing/2014/main" id="{483A28B1-0183-4E30-AFD8-D7E245BCD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Talking Partners" hidden="1">
              <a:extLst>
                <a:ext uri="{FF2B5EF4-FFF2-40B4-BE49-F238E27FC236}">
                  <a16:creationId xmlns:a16="http://schemas.microsoft.com/office/drawing/2014/main" id="{04FE3061-3549-4044-B6FE-465DBF049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airs" hidden="1">
              <a:extLst>
                <a:ext uri="{FF2B5EF4-FFF2-40B4-BE49-F238E27FC236}">
                  <a16:creationId xmlns:a16="http://schemas.microsoft.com/office/drawing/2014/main" id="{DBF75200-7EBE-4700-A461-BC24603DEC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ndividual Work" hidden="1">
              <a:extLst>
                <a:ext uri="{FF2B5EF4-FFF2-40B4-BE49-F238E27FC236}">
                  <a16:creationId xmlns:a16="http://schemas.microsoft.com/office/drawing/2014/main" id="{E0172E61-3F91-4C6E-9817-533D987CB4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Whole Class">
              <a:extLst>
                <a:ext uri="{FF2B5EF4-FFF2-40B4-BE49-F238E27FC236}">
                  <a16:creationId xmlns:a16="http://schemas.microsoft.com/office/drawing/2014/main" id="{86D592F6-8C25-4EB1-A492-F6E06BC76C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0751" y="621486"/>
              <a:ext cx="123849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a:extLst>
              <a:ext uri="{FF2B5EF4-FFF2-40B4-BE49-F238E27FC236}">
                <a16:creationId xmlns:a16="http://schemas.microsoft.com/office/drawing/2014/main" id="{E4C19CCB-C151-4BEE-9455-B9FE36A246D2}"/>
              </a:ext>
            </a:extLst>
          </p:cNvPr>
          <p:cNvSpPr/>
          <p:nvPr/>
        </p:nvSpPr>
        <p:spPr>
          <a:xfrm>
            <a:off x="800899" y="302763"/>
            <a:ext cx="10685707" cy="615553"/>
          </a:xfrm>
          <a:prstGeom prst="rect">
            <a:avLst/>
          </a:prstGeom>
        </p:spPr>
        <p:txBody>
          <a:bodyPr wrap="square" lIns="0" tIns="0" rIns="0" bIns="0">
            <a:spAutoFit/>
          </a:bodyPr>
          <a:lstStyle/>
          <a:p>
            <a:pPr algn="ctr">
              <a:defRPr/>
            </a:pPr>
            <a:r>
              <a:rPr lang="en-GB" sz="4000" u="sng" dirty="0"/>
              <a:t>Working together let’s complete this subtraction. </a:t>
            </a:r>
          </a:p>
        </p:txBody>
      </p:sp>
      <p:graphicFrame>
        <p:nvGraphicFramePr>
          <p:cNvPr id="71" name="Table 15">
            <a:extLst>
              <a:ext uri="{FF2B5EF4-FFF2-40B4-BE49-F238E27FC236}">
                <a16:creationId xmlns:a16="http://schemas.microsoft.com/office/drawing/2014/main" id="{F09F6777-D68D-4D10-AFE8-8D615A98E96E}"/>
              </a:ext>
            </a:extLst>
          </p:cNvPr>
          <p:cNvGraphicFramePr>
            <a:graphicFrameLocks noGrp="1"/>
          </p:cNvGraphicFramePr>
          <p:nvPr>
            <p:extLst>
              <p:ext uri="{D42A27DB-BD31-4B8C-83A1-F6EECF244321}">
                <p14:modId xmlns:p14="http://schemas.microsoft.com/office/powerpoint/2010/main" val="3750499063"/>
              </p:ext>
            </p:extLst>
          </p:nvPr>
        </p:nvGraphicFramePr>
        <p:xfrm>
          <a:off x="1001442" y="3117962"/>
          <a:ext cx="4533568" cy="3267075"/>
        </p:xfrm>
        <a:graphic>
          <a:graphicData uri="http://schemas.openxmlformats.org/drawingml/2006/table">
            <a:tbl>
              <a:tblPr>
                <a:tableStyleId>{5C22544A-7EE6-4342-B048-85BDC9FD1C3A}</a:tableStyleId>
              </a:tblPr>
              <a:tblGrid>
                <a:gridCol w="1133392">
                  <a:extLst>
                    <a:ext uri="{9D8B030D-6E8A-4147-A177-3AD203B41FA5}">
                      <a16:colId xmlns:a16="http://schemas.microsoft.com/office/drawing/2014/main" val="20001"/>
                    </a:ext>
                  </a:extLst>
                </a:gridCol>
                <a:gridCol w="1133392">
                  <a:extLst>
                    <a:ext uri="{9D8B030D-6E8A-4147-A177-3AD203B41FA5}">
                      <a16:colId xmlns:a16="http://schemas.microsoft.com/office/drawing/2014/main" val="20002"/>
                    </a:ext>
                  </a:extLst>
                </a:gridCol>
                <a:gridCol w="1133392">
                  <a:extLst>
                    <a:ext uri="{9D8B030D-6E8A-4147-A177-3AD203B41FA5}">
                      <a16:colId xmlns:a16="http://schemas.microsoft.com/office/drawing/2014/main" val="20003"/>
                    </a:ext>
                  </a:extLst>
                </a:gridCol>
                <a:gridCol w="1133392">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13660">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4" name="TextBox 73">
            <a:extLst>
              <a:ext uri="{FF2B5EF4-FFF2-40B4-BE49-F238E27FC236}">
                <a16:creationId xmlns:a16="http://schemas.microsoft.com/office/drawing/2014/main" id="{C4C1A199-5B96-4E28-9EAD-2279AB7A2B1D}"/>
              </a:ext>
            </a:extLst>
          </p:cNvPr>
          <p:cNvSpPr txBox="1"/>
          <p:nvPr/>
        </p:nvSpPr>
        <p:spPr>
          <a:xfrm>
            <a:off x="1031506" y="3129386"/>
            <a:ext cx="1084408" cy="584775"/>
          </a:xfrm>
          <a:prstGeom prst="rect">
            <a:avLst/>
          </a:prstGeom>
          <a:noFill/>
        </p:spPr>
        <p:txBody>
          <a:bodyPr wrap="square" rtlCol="0">
            <a:spAutoFit/>
          </a:bodyPr>
          <a:lstStyle/>
          <a:p>
            <a:pPr algn="ctr">
              <a:lnSpc>
                <a:spcPct val="100000"/>
              </a:lnSpc>
              <a:spcBef>
                <a:spcPct val="0"/>
              </a:spcBef>
              <a:buFontTx/>
              <a:buNone/>
            </a:pPr>
            <a:r>
              <a:rPr lang="en-GB" altLang="en-US" sz="3200" dirty="0"/>
              <a:t>Th</a:t>
            </a:r>
          </a:p>
        </p:txBody>
      </p:sp>
      <p:sp>
        <p:nvSpPr>
          <p:cNvPr id="76" name="TextBox 75">
            <a:extLst>
              <a:ext uri="{FF2B5EF4-FFF2-40B4-BE49-F238E27FC236}">
                <a16:creationId xmlns:a16="http://schemas.microsoft.com/office/drawing/2014/main" id="{7594DC53-B4AC-409A-A165-AFF562C3F7C1}"/>
              </a:ext>
            </a:extLst>
          </p:cNvPr>
          <p:cNvSpPr txBox="1"/>
          <p:nvPr/>
        </p:nvSpPr>
        <p:spPr>
          <a:xfrm>
            <a:off x="2154014"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H</a:t>
            </a:r>
          </a:p>
        </p:txBody>
      </p:sp>
      <p:sp>
        <p:nvSpPr>
          <p:cNvPr id="78" name="TextBox 77">
            <a:extLst>
              <a:ext uri="{FF2B5EF4-FFF2-40B4-BE49-F238E27FC236}">
                <a16:creationId xmlns:a16="http://schemas.microsoft.com/office/drawing/2014/main" id="{E44CE526-384E-486C-9835-1E900C814CD5}"/>
              </a:ext>
            </a:extLst>
          </p:cNvPr>
          <p:cNvSpPr txBox="1"/>
          <p:nvPr/>
        </p:nvSpPr>
        <p:spPr>
          <a:xfrm>
            <a:off x="3299632"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T</a:t>
            </a:r>
          </a:p>
        </p:txBody>
      </p:sp>
      <p:sp>
        <p:nvSpPr>
          <p:cNvPr id="80" name="TextBox 79">
            <a:extLst>
              <a:ext uri="{FF2B5EF4-FFF2-40B4-BE49-F238E27FC236}">
                <a16:creationId xmlns:a16="http://schemas.microsoft.com/office/drawing/2014/main" id="{D6B163C9-779F-4EAD-8387-7C6E426609F7}"/>
              </a:ext>
            </a:extLst>
          </p:cNvPr>
          <p:cNvSpPr txBox="1"/>
          <p:nvPr/>
        </p:nvSpPr>
        <p:spPr>
          <a:xfrm>
            <a:off x="4430136"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O</a:t>
            </a:r>
          </a:p>
        </p:txBody>
      </p:sp>
      <p:graphicFrame>
        <p:nvGraphicFramePr>
          <p:cNvPr id="81" name="Table 15">
            <a:extLst>
              <a:ext uri="{FF2B5EF4-FFF2-40B4-BE49-F238E27FC236}">
                <a16:creationId xmlns:a16="http://schemas.microsoft.com/office/drawing/2014/main" id="{D0FCC01C-18BB-47D0-8BB5-FFF935244359}"/>
              </a:ext>
            </a:extLst>
          </p:cNvPr>
          <p:cNvGraphicFramePr>
            <a:graphicFrameLocks noGrp="1"/>
          </p:cNvGraphicFramePr>
          <p:nvPr>
            <p:extLst>
              <p:ext uri="{D42A27DB-BD31-4B8C-83A1-F6EECF244321}">
                <p14:modId xmlns:p14="http://schemas.microsoft.com/office/powerpoint/2010/main" val="3865868097"/>
              </p:ext>
            </p:extLst>
          </p:nvPr>
        </p:nvGraphicFramePr>
        <p:xfrm>
          <a:off x="5929603" y="3311371"/>
          <a:ext cx="3759340" cy="2489368"/>
        </p:xfrm>
        <a:graphic>
          <a:graphicData uri="http://schemas.openxmlformats.org/drawingml/2006/table">
            <a:tbl>
              <a:tblPr>
                <a:tableStyleId>{5C22544A-7EE6-4342-B048-85BDC9FD1C3A}</a:tableStyleId>
              </a:tblPr>
              <a:tblGrid>
                <a:gridCol w="751868">
                  <a:extLst>
                    <a:ext uri="{9D8B030D-6E8A-4147-A177-3AD203B41FA5}">
                      <a16:colId xmlns:a16="http://schemas.microsoft.com/office/drawing/2014/main" val="20000"/>
                    </a:ext>
                  </a:extLst>
                </a:gridCol>
                <a:gridCol w="751868">
                  <a:extLst>
                    <a:ext uri="{9D8B030D-6E8A-4147-A177-3AD203B41FA5}">
                      <a16:colId xmlns:a16="http://schemas.microsoft.com/office/drawing/2014/main" val="20001"/>
                    </a:ext>
                  </a:extLst>
                </a:gridCol>
                <a:gridCol w="751868">
                  <a:extLst>
                    <a:ext uri="{9D8B030D-6E8A-4147-A177-3AD203B41FA5}">
                      <a16:colId xmlns:a16="http://schemas.microsoft.com/office/drawing/2014/main" val="20002"/>
                    </a:ext>
                  </a:extLst>
                </a:gridCol>
                <a:gridCol w="751868">
                  <a:extLst>
                    <a:ext uri="{9D8B030D-6E8A-4147-A177-3AD203B41FA5}">
                      <a16:colId xmlns:a16="http://schemas.microsoft.com/office/drawing/2014/main" val="20003"/>
                    </a:ext>
                  </a:extLst>
                </a:gridCol>
                <a:gridCol w="751868">
                  <a:extLst>
                    <a:ext uri="{9D8B030D-6E8A-4147-A177-3AD203B41FA5}">
                      <a16:colId xmlns:a16="http://schemas.microsoft.com/office/drawing/2014/main" val="20004"/>
                    </a:ext>
                  </a:extLst>
                </a:gridCol>
              </a:tblGrid>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7</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2</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22342">
                <a:tc>
                  <a:txBody>
                    <a:bodyPr/>
                    <a:lstStyle/>
                    <a:p>
                      <a:pPr algn="ctr"/>
                      <a:r>
                        <a:rPr lang="en-GB" sz="1800" dirty="0"/>
                        <a:t>−</a:t>
                      </a:r>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sz="2000" b="1" dirty="0"/>
                        <a:t>3</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1</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0</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56" name="Group 55">
            <a:extLst>
              <a:ext uri="{FF2B5EF4-FFF2-40B4-BE49-F238E27FC236}">
                <a16:creationId xmlns:a16="http://schemas.microsoft.com/office/drawing/2014/main" id="{E8E02A78-BC44-4CF5-9D88-24CB878ED999}"/>
              </a:ext>
            </a:extLst>
          </p:cNvPr>
          <p:cNvGrpSpPr/>
          <p:nvPr/>
        </p:nvGrpSpPr>
        <p:grpSpPr>
          <a:xfrm>
            <a:off x="3318689" y="3827236"/>
            <a:ext cx="369998" cy="307738"/>
            <a:chOff x="2314065" y="3052881"/>
            <a:chExt cx="369998" cy="307738"/>
          </a:xfrm>
          <a:effectLst>
            <a:outerShdw blurRad="12700" dir="4140000" algn="ctr" rotWithShape="0">
              <a:srgbClr val="000000">
                <a:alpha val="21000"/>
              </a:srgbClr>
            </a:outerShdw>
          </a:effectLst>
        </p:grpSpPr>
        <p:sp>
          <p:nvSpPr>
            <p:cNvPr id="57" name="Oval 56">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8" name="TextBox 57">
              <a:extLst>
                <a:ext uri="{FF2B5EF4-FFF2-40B4-BE49-F238E27FC236}">
                  <a16:creationId xmlns:a16="http://schemas.microsoft.com/office/drawing/2014/main" id="{11560C89-2B18-4FCB-941B-8BA5DD776200}"/>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59" name="Group 58">
            <a:extLst>
              <a:ext uri="{FF2B5EF4-FFF2-40B4-BE49-F238E27FC236}">
                <a16:creationId xmlns:a16="http://schemas.microsoft.com/office/drawing/2014/main" id="{F9AA728E-F526-4F9A-B471-CA67B3725411}"/>
              </a:ext>
            </a:extLst>
          </p:cNvPr>
          <p:cNvGrpSpPr/>
          <p:nvPr/>
        </p:nvGrpSpPr>
        <p:grpSpPr>
          <a:xfrm>
            <a:off x="2147125" y="3824345"/>
            <a:ext cx="446198" cy="307738"/>
            <a:chOff x="2275965" y="3052881"/>
            <a:chExt cx="446198" cy="307738"/>
          </a:xfrm>
          <a:effectLst>
            <a:outerShdw blurRad="25400" dir="4140000" algn="ctr" rotWithShape="0">
              <a:srgbClr val="000000">
                <a:alpha val="21000"/>
              </a:srgbClr>
            </a:outerShdw>
          </a:effectLst>
        </p:grpSpPr>
        <p:sp>
          <p:nvSpPr>
            <p:cNvPr id="60" name="Oval 59">
              <a:extLst>
                <a:ext uri="{FF2B5EF4-FFF2-40B4-BE49-F238E27FC236}">
                  <a16:creationId xmlns:a16="http://schemas.microsoft.com/office/drawing/2014/main" id="{E59FA344-A179-4DDE-AC9C-3C513E930075}"/>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 name="TextBox 60">
              <a:extLst>
                <a:ext uri="{FF2B5EF4-FFF2-40B4-BE49-F238E27FC236}">
                  <a16:creationId xmlns:a16="http://schemas.microsoft.com/office/drawing/2014/main" id="{038305AC-CFAA-4714-AE55-7B0C4E135B4E}"/>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62" name="Group 61">
            <a:extLst>
              <a:ext uri="{FF2B5EF4-FFF2-40B4-BE49-F238E27FC236}">
                <a16:creationId xmlns:a16="http://schemas.microsoft.com/office/drawing/2014/main" id="{4318B07D-2648-43AA-991B-AB64F070D0D1}"/>
              </a:ext>
            </a:extLst>
          </p:cNvPr>
          <p:cNvGrpSpPr/>
          <p:nvPr/>
        </p:nvGrpSpPr>
        <p:grpSpPr bwMode="auto">
          <a:xfrm>
            <a:off x="4523625" y="3824648"/>
            <a:ext cx="269671" cy="269441"/>
            <a:chOff x="2361864" y="3071931"/>
            <a:chExt cx="269638" cy="269638"/>
          </a:xfrm>
          <a:effectLst>
            <a:outerShdw blurRad="12700" dir="4140000" algn="ctr" rotWithShape="0">
              <a:srgbClr val="000000">
                <a:alpha val="21000"/>
              </a:srgbClr>
            </a:outerShdw>
          </a:effectLst>
        </p:grpSpPr>
        <p:sp>
          <p:nvSpPr>
            <p:cNvPr id="63" name="Oval 62">
              <a:extLst>
                <a:ext uri="{FF2B5EF4-FFF2-40B4-BE49-F238E27FC236}">
                  <a16:creationId xmlns:a16="http://schemas.microsoft.com/office/drawing/2014/main" id="{6734628B-3465-4820-BB8C-2BC7DC3A89BA}"/>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4" name="TextBox 63">
              <a:extLst>
                <a:ext uri="{FF2B5EF4-FFF2-40B4-BE49-F238E27FC236}">
                  <a16:creationId xmlns:a16="http://schemas.microsoft.com/office/drawing/2014/main" id="{6A9FCFFD-2D0F-4786-98BF-EA97F53F34FE}"/>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65" name="Group 64">
            <a:extLst>
              <a:ext uri="{FF2B5EF4-FFF2-40B4-BE49-F238E27FC236}">
                <a16:creationId xmlns:a16="http://schemas.microsoft.com/office/drawing/2014/main" id="{C1E86EAF-053C-4B1B-BF25-54F83985787E}"/>
              </a:ext>
            </a:extLst>
          </p:cNvPr>
          <p:cNvGrpSpPr/>
          <p:nvPr/>
        </p:nvGrpSpPr>
        <p:grpSpPr>
          <a:xfrm>
            <a:off x="987136" y="3839005"/>
            <a:ext cx="469033" cy="320452"/>
            <a:chOff x="2216760" y="2706334"/>
            <a:chExt cx="544014" cy="371680"/>
          </a:xfrm>
          <a:effectLst>
            <a:outerShdw blurRad="12700" dir="4140000" algn="ctr" rotWithShape="0">
              <a:srgbClr val="000000">
                <a:alpha val="21000"/>
              </a:srgbClr>
            </a:outerShdw>
          </a:effectLst>
        </p:grpSpPr>
        <p:sp>
          <p:nvSpPr>
            <p:cNvPr id="66" name="Oval 65">
              <a:extLst>
                <a:ext uri="{FF2B5EF4-FFF2-40B4-BE49-F238E27FC236}">
                  <a16:creationId xmlns:a16="http://schemas.microsoft.com/office/drawing/2014/main" id="{164A282E-52B4-4AFC-8434-AE881DE46C14}"/>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 name="TextBox 66">
              <a:extLst>
                <a:ext uri="{FF2B5EF4-FFF2-40B4-BE49-F238E27FC236}">
                  <a16:creationId xmlns:a16="http://schemas.microsoft.com/office/drawing/2014/main" id="{C23A61C7-634A-43B8-BFB6-ADDFCD5AB1D6}"/>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68" name="Group 67">
            <a:extLst>
              <a:ext uri="{FF2B5EF4-FFF2-40B4-BE49-F238E27FC236}">
                <a16:creationId xmlns:a16="http://schemas.microsoft.com/office/drawing/2014/main" id="{C2F57B7D-F333-42B5-818B-D359E7C0C8BF}"/>
              </a:ext>
            </a:extLst>
          </p:cNvPr>
          <p:cNvGrpSpPr/>
          <p:nvPr/>
        </p:nvGrpSpPr>
        <p:grpSpPr>
          <a:xfrm>
            <a:off x="1340448" y="3839005"/>
            <a:ext cx="469033" cy="320452"/>
            <a:chOff x="2216760" y="2706334"/>
            <a:chExt cx="544014" cy="371680"/>
          </a:xfrm>
          <a:effectLst>
            <a:outerShdw blurRad="12700" dir="4140000" algn="ctr" rotWithShape="0">
              <a:srgbClr val="000000">
                <a:alpha val="21000"/>
              </a:srgbClr>
            </a:outerShdw>
          </a:effectLst>
        </p:grpSpPr>
        <p:sp>
          <p:nvSpPr>
            <p:cNvPr id="69" name="Oval 68">
              <a:extLst>
                <a:ext uri="{FF2B5EF4-FFF2-40B4-BE49-F238E27FC236}">
                  <a16:creationId xmlns:a16="http://schemas.microsoft.com/office/drawing/2014/main" id="{D98BDFA7-0FEA-49B7-AC44-E36820A6EF5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2" name="TextBox 71">
              <a:extLst>
                <a:ext uri="{FF2B5EF4-FFF2-40B4-BE49-F238E27FC236}">
                  <a16:creationId xmlns:a16="http://schemas.microsoft.com/office/drawing/2014/main" id="{7E0A95B2-D4C2-4D29-B5FC-E057B2CD94D9}"/>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75" name="Group 74">
            <a:extLst>
              <a:ext uri="{FF2B5EF4-FFF2-40B4-BE49-F238E27FC236}">
                <a16:creationId xmlns:a16="http://schemas.microsoft.com/office/drawing/2014/main" id="{DED7B132-FD0A-442F-A2EA-A31F7FB956D7}"/>
              </a:ext>
            </a:extLst>
          </p:cNvPr>
          <p:cNvGrpSpPr/>
          <p:nvPr/>
        </p:nvGrpSpPr>
        <p:grpSpPr>
          <a:xfrm>
            <a:off x="1693761" y="3839005"/>
            <a:ext cx="469033" cy="320452"/>
            <a:chOff x="2216760" y="2706334"/>
            <a:chExt cx="544014" cy="371680"/>
          </a:xfrm>
          <a:effectLst>
            <a:outerShdw blurRad="12700" dir="4140000" algn="ctr" rotWithShape="0">
              <a:srgbClr val="000000">
                <a:alpha val="21000"/>
              </a:srgbClr>
            </a:outerShdw>
          </a:effectLst>
        </p:grpSpPr>
        <p:sp>
          <p:nvSpPr>
            <p:cNvPr id="77" name="Oval 76">
              <a:extLst>
                <a:ext uri="{FF2B5EF4-FFF2-40B4-BE49-F238E27FC236}">
                  <a16:creationId xmlns:a16="http://schemas.microsoft.com/office/drawing/2014/main" id="{3ECF76B4-D4D4-4A6E-883D-140C1E2AE39C}"/>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TextBox 78">
              <a:extLst>
                <a:ext uri="{FF2B5EF4-FFF2-40B4-BE49-F238E27FC236}">
                  <a16:creationId xmlns:a16="http://schemas.microsoft.com/office/drawing/2014/main" id="{21B78ADA-7BBB-4206-9A3C-C353FEE78A91}"/>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83" name="Group 82">
            <a:extLst>
              <a:ext uri="{FF2B5EF4-FFF2-40B4-BE49-F238E27FC236}">
                <a16:creationId xmlns:a16="http://schemas.microsoft.com/office/drawing/2014/main" id="{043D9A9F-0B82-4A4A-9240-CBD1900345C5}"/>
              </a:ext>
            </a:extLst>
          </p:cNvPr>
          <p:cNvGrpSpPr/>
          <p:nvPr/>
        </p:nvGrpSpPr>
        <p:grpSpPr>
          <a:xfrm>
            <a:off x="994676" y="4204106"/>
            <a:ext cx="469033" cy="320452"/>
            <a:chOff x="2216760" y="2706334"/>
            <a:chExt cx="544014" cy="371680"/>
          </a:xfrm>
          <a:effectLst>
            <a:outerShdw blurRad="12700" dir="4140000" algn="ctr" rotWithShape="0">
              <a:srgbClr val="000000">
                <a:alpha val="21000"/>
              </a:srgbClr>
            </a:outerShdw>
          </a:effectLst>
        </p:grpSpPr>
        <p:sp>
          <p:nvSpPr>
            <p:cNvPr id="93" name="Oval 92">
              <a:extLst>
                <a:ext uri="{FF2B5EF4-FFF2-40B4-BE49-F238E27FC236}">
                  <a16:creationId xmlns:a16="http://schemas.microsoft.com/office/drawing/2014/main" id="{3ACE188B-7E04-4247-9130-A0CB6643ADD5}"/>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7" name="TextBox 96">
              <a:extLst>
                <a:ext uri="{FF2B5EF4-FFF2-40B4-BE49-F238E27FC236}">
                  <a16:creationId xmlns:a16="http://schemas.microsoft.com/office/drawing/2014/main" id="{339F57F7-519D-4768-B950-567D352F9BA2}"/>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99" name="Group 98">
            <a:extLst>
              <a:ext uri="{FF2B5EF4-FFF2-40B4-BE49-F238E27FC236}">
                <a16:creationId xmlns:a16="http://schemas.microsoft.com/office/drawing/2014/main" id="{049EA435-4630-4E80-908A-B071D2A56CA4}"/>
              </a:ext>
            </a:extLst>
          </p:cNvPr>
          <p:cNvGrpSpPr/>
          <p:nvPr/>
        </p:nvGrpSpPr>
        <p:grpSpPr>
          <a:xfrm>
            <a:off x="1347988" y="4204106"/>
            <a:ext cx="469033" cy="320452"/>
            <a:chOff x="2216760" y="2706334"/>
            <a:chExt cx="544014" cy="371680"/>
          </a:xfrm>
          <a:effectLst>
            <a:outerShdw blurRad="12700" dir="4140000" algn="ctr" rotWithShape="0">
              <a:srgbClr val="000000">
                <a:alpha val="21000"/>
              </a:srgbClr>
            </a:outerShdw>
          </a:effectLst>
        </p:grpSpPr>
        <p:sp>
          <p:nvSpPr>
            <p:cNvPr id="101" name="Oval 100">
              <a:extLst>
                <a:ext uri="{FF2B5EF4-FFF2-40B4-BE49-F238E27FC236}">
                  <a16:creationId xmlns:a16="http://schemas.microsoft.com/office/drawing/2014/main" id="{E036B1C6-6A64-4435-B8C7-CCBA6F16588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 name="TextBox 101">
              <a:extLst>
                <a:ext uri="{FF2B5EF4-FFF2-40B4-BE49-F238E27FC236}">
                  <a16:creationId xmlns:a16="http://schemas.microsoft.com/office/drawing/2014/main" id="{DFF427CB-E514-4758-B8DE-BA4598D860BA}"/>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03" name="Group 102">
            <a:extLst>
              <a:ext uri="{FF2B5EF4-FFF2-40B4-BE49-F238E27FC236}">
                <a16:creationId xmlns:a16="http://schemas.microsoft.com/office/drawing/2014/main" id="{2F4F8F17-8B2C-43EB-B1E3-20C71B842AF1}"/>
              </a:ext>
            </a:extLst>
          </p:cNvPr>
          <p:cNvGrpSpPr/>
          <p:nvPr/>
        </p:nvGrpSpPr>
        <p:grpSpPr>
          <a:xfrm>
            <a:off x="1701301" y="4204106"/>
            <a:ext cx="469033" cy="320452"/>
            <a:chOff x="2216760" y="2706334"/>
            <a:chExt cx="544014" cy="371680"/>
          </a:xfrm>
          <a:effectLst>
            <a:outerShdw blurRad="12700" dir="4140000" algn="ctr" rotWithShape="0">
              <a:srgbClr val="000000">
                <a:alpha val="21000"/>
              </a:srgbClr>
            </a:outerShdw>
          </a:effectLst>
        </p:grpSpPr>
        <p:sp>
          <p:nvSpPr>
            <p:cNvPr id="106" name="Oval 105">
              <a:extLst>
                <a:ext uri="{FF2B5EF4-FFF2-40B4-BE49-F238E27FC236}">
                  <a16:creationId xmlns:a16="http://schemas.microsoft.com/office/drawing/2014/main" id="{94AC8FF3-C380-4F68-9DAF-9C42C0D545D2}"/>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7" name="TextBox 106">
              <a:extLst>
                <a:ext uri="{FF2B5EF4-FFF2-40B4-BE49-F238E27FC236}">
                  <a16:creationId xmlns:a16="http://schemas.microsoft.com/office/drawing/2014/main" id="{DCF4369B-C1F3-426B-8D72-EC8FAC0F7B3E}"/>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10" name="Group 109">
            <a:extLst>
              <a:ext uri="{FF2B5EF4-FFF2-40B4-BE49-F238E27FC236}">
                <a16:creationId xmlns:a16="http://schemas.microsoft.com/office/drawing/2014/main" id="{A289B770-23D5-4C5C-92C4-E41F416F3848}"/>
              </a:ext>
            </a:extLst>
          </p:cNvPr>
          <p:cNvGrpSpPr/>
          <p:nvPr/>
        </p:nvGrpSpPr>
        <p:grpSpPr>
          <a:xfrm>
            <a:off x="987136" y="4569207"/>
            <a:ext cx="469033" cy="320452"/>
            <a:chOff x="2216760" y="2706334"/>
            <a:chExt cx="544014" cy="371680"/>
          </a:xfrm>
          <a:effectLst>
            <a:outerShdw blurRad="12700" dir="4140000" algn="ctr" rotWithShape="0">
              <a:srgbClr val="000000">
                <a:alpha val="21000"/>
              </a:srgbClr>
            </a:outerShdw>
          </a:effectLst>
        </p:grpSpPr>
        <p:sp>
          <p:nvSpPr>
            <p:cNvPr id="111" name="Oval 110">
              <a:extLst>
                <a:ext uri="{FF2B5EF4-FFF2-40B4-BE49-F238E27FC236}">
                  <a16:creationId xmlns:a16="http://schemas.microsoft.com/office/drawing/2014/main" id="{E2D4A9EE-7E9E-4872-A803-108BE85463CA}"/>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9" name="TextBox 118">
              <a:extLst>
                <a:ext uri="{FF2B5EF4-FFF2-40B4-BE49-F238E27FC236}">
                  <a16:creationId xmlns:a16="http://schemas.microsoft.com/office/drawing/2014/main" id="{A83FD9CA-B53D-4FB9-9BF9-419346866FD4}"/>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26" name="Group 125">
            <a:extLst>
              <a:ext uri="{FF2B5EF4-FFF2-40B4-BE49-F238E27FC236}">
                <a16:creationId xmlns:a16="http://schemas.microsoft.com/office/drawing/2014/main" id="{913744AD-9528-4A3C-A696-B2285DBCA0FA}"/>
              </a:ext>
            </a:extLst>
          </p:cNvPr>
          <p:cNvGrpSpPr/>
          <p:nvPr/>
        </p:nvGrpSpPr>
        <p:grpSpPr>
          <a:xfrm>
            <a:off x="2501640" y="3824345"/>
            <a:ext cx="446198" cy="307738"/>
            <a:chOff x="2275965" y="3052881"/>
            <a:chExt cx="446198" cy="307738"/>
          </a:xfrm>
          <a:effectLst>
            <a:outerShdw blurRad="25400" dir="4140000" algn="ctr" rotWithShape="0">
              <a:srgbClr val="000000">
                <a:alpha val="21000"/>
              </a:srgbClr>
            </a:outerShdw>
          </a:effectLst>
        </p:grpSpPr>
        <p:sp>
          <p:nvSpPr>
            <p:cNvPr id="127" name="Oval 126">
              <a:extLst>
                <a:ext uri="{FF2B5EF4-FFF2-40B4-BE49-F238E27FC236}">
                  <a16:creationId xmlns:a16="http://schemas.microsoft.com/office/drawing/2014/main" id="{A9E67FFD-C64D-4D5E-8EE8-1E1264E6C66E}"/>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8" name="TextBox 127">
              <a:extLst>
                <a:ext uri="{FF2B5EF4-FFF2-40B4-BE49-F238E27FC236}">
                  <a16:creationId xmlns:a16="http://schemas.microsoft.com/office/drawing/2014/main" id="{4AD461BE-1EF0-47F6-ADF4-80174212C180}"/>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29" name="Group 128">
            <a:extLst>
              <a:ext uri="{FF2B5EF4-FFF2-40B4-BE49-F238E27FC236}">
                <a16:creationId xmlns:a16="http://schemas.microsoft.com/office/drawing/2014/main" id="{59DDCB0D-A8F4-4A0F-900D-FA1A7DDC7D3E}"/>
              </a:ext>
            </a:extLst>
          </p:cNvPr>
          <p:cNvGrpSpPr/>
          <p:nvPr/>
        </p:nvGrpSpPr>
        <p:grpSpPr>
          <a:xfrm>
            <a:off x="2856154" y="3824345"/>
            <a:ext cx="446198" cy="307738"/>
            <a:chOff x="2275965" y="3052881"/>
            <a:chExt cx="446198" cy="307738"/>
          </a:xfrm>
          <a:effectLst>
            <a:outerShdw blurRad="25400" dir="4140000" algn="ctr" rotWithShape="0">
              <a:srgbClr val="000000">
                <a:alpha val="21000"/>
              </a:srgbClr>
            </a:outerShdw>
          </a:effectLst>
        </p:grpSpPr>
        <p:sp>
          <p:nvSpPr>
            <p:cNvPr id="130" name="Oval 129">
              <a:extLst>
                <a:ext uri="{FF2B5EF4-FFF2-40B4-BE49-F238E27FC236}">
                  <a16:creationId xmlns:a16="http://schemas.microsoft.com/office/drawing/2014/main" id="{55C1C3DD-6D9F-45D6-B920-0BC4D2802DB4}"/>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1" name="TextBox 130">
              <a:extLst>
                <a:ext uri="{FF2B5EF4-FFF2-40B4-BE49-F238E27FC236}">
                  <a16:creationId xmlns:a16="http://schemas.microsoft.com/office/drawing/2014/main" id="{258C7E98-8493-49BC-A117-9AFBE9D2045D}"/>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2" name="Group 131">
            <a:extLst>
              <a:ext uri="{FF2B5EF4-FFF2-40B4-BE49-F238E27FC236}">
                <a16:creationId xmlns:a16="http://schemas.microsoft.com/office/drawing/2014/main" id="{B9014955-1456-4332-A4BB-672007FFBE2E}"/>
              </a:ext>
            </a:extLst>
          </p:cNvPr>
          <p:cNvGrpSpPr/>
          <p:nvPr/>
        </p:nvGrpSpPr>
        <p:grpSpPr>
          <a:xfrm>
            <a:off x="2148544" y="4184828"/>
            <a:ext cx="446198" cy="307738"/>
            <a:chOff x="2275965" y="3052881"/>
            <a:chExt cx="446198" cy="307738"/>
          </a:xfrm>
          <a:effectLst>
            <a:outerShdw blurRad="25400" dir="4140000" algn="ctr" rotWithShape="0">
              <a:srgbClr val="000000">
                <a:alpha val="21000"/>
              </a:srgbClr>
            </a:outerShdw>
          </a:effectLst>
        </p:grpSpPr>
        <p:sp>
          <p:nvSpPr>
            <p:cNvPr id="133" name="Oval 132">
              <a:extLst>
                <a:ext uri="{FF2B5EF4-FFF2-40B4-BE49-F238E27FC236}">
                  <a16:creationId xmlns:a16="http://schemas.microsoft.com/office/drawing/2014/main" id="{AE8E027C-F299-4330-AE0F-243CB5919688}"/>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4" name="TextBox 133">
              <a:extLst>
                <a:ext uri="{FF2B5EF4-FFF2-40B4-BE49-F238E27FC236}">
                  <a16:creationId xmlns:a16="http://schemas.microsoft.com/office/drawing/2014/main" id="{3DAA97EA-D8CE-47CF-9C6C-42884F1BDBC3}"/>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44" name="Group 143">
            <a:extLst>
              <a:ext uri="{FF2B5EF4-FFF2-40B4-BE49-F238E27FC236}">
                <a16:creationId xmlns:a16="http://schemas.microsoft.com/office/drawing/2014/main" id="{25FEEB78-9DBB-4031-B2B8-D57DD5B67F8F}"/>
              </a:ext>
            </a:extLst>
          </p:cNvPr>
          <p:cNvGrpSpPr/>
          <p:nvPr/>
        </p:nvGrpSpPr>
        <p:grpSpPr>
          <a:xfrm>
            <a:off x="3669025" y="3827236"/>
            <a:ext cx="369998" cy="307738"/>
            <a:chOff x="2314065" y="3052881"/>
            <a:chExt cx="369998" cy="307738"/>
          </a:xfrm>
          <a:effectLst>
            <a:outerShdw blurRad="12700" dir="4140000" algn="ctr" rotWithShape="0">
              <a:srgbClr val="000000">
                <a:alpha val="21000"/>
              </a:srgbClr>
            </a:outerShdw>
          </a:effectLst>
        </p:grpSpPr>
        <p:sp>
          <p:nvSpPr>
            <p:cNvPr id="145" name="Oval 144">
              <a:extLst>
                <a:ext uri="{FF2B5EF4-FFF2-40B4-BE49-F238E27FC236}">
                  <a16:creationId xmlns:a16="http://schemas.microsoft.com/office/drawing/2014/main" id="{3FF0A5C8-B2E9-41DC-AD78-CC0B72AFA7A0}"/>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6" name="TextBox 145">
              <a:extLst>
                <a:ext uri="{FF2B5EF4-FFF2-40B4-BE49-F238E27FC236}">
                  <a16:creationId xmlns:a16="http://schemas.microsoft.com/office/drawing/2014/main" id="{7EA65FD3-CFD9-40D0-89BE-0F626B2AEF46}"/>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150" name="Group 149">
            <a:extLst>
              <a:ext uri="{FF2B5EF4-FFF2-40B4-BE49-F238E27FC236}">
                <a16:creationId xmlns:a16="http://schemas.microsoft.com/office/drawing/2014/main" id="{7978AAEB-1F62-4A4D-B8F0-01C1A8290079}"/>
              </a:ext>
            </a:extLst>
          </p:cNvPr>
          <p:cNvGrpSpPr/>
          <p:nvPr/>
        </p:nvGrpSpPr>
        <p:grpSpPr bwMode="auto">
          <a:xfrm>
            <a:off x="4848081" y="3824648"/>
            <a:ext cx="269671" cy="269441"/>
            <a:chOff x="2361864" y="3071931"/>
            <a:chExt cx="269638" cy="269638"/>
          </a:xfrm>
          <a:effectLst>
            <a:outerShdw blurRad="12700" dir="4140000" algn="ctr" rotWithShape="0">
              <a:srgbClr val="000000">
                <a:alpha val="21000"/>
              </a:srgbClr>
            </a:outerShdw>
          </a:effectLst>
        </p:grpSpPr>
        <p:sp>
          <p:nvSpPr>
            <p:cNvPr id="151" name="Oval 150">
              <a:extLst>
                <a:ext uri="{FF2B5EF4-FFF2-40B4-BE49-F238E27FC236}">
                  <a16:creationId xmlns:a16="http://schemas.microsoft.com/office/drawing/2014/main" id="{2B269E86-3CBD-4093-86E5-DECBE0994694}"/>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2" name="TextBox 151">
              <a:extLst>
                <a:ext uri="{FF2B5EF4-FFF2-40B4-BE49-F238E27FC236}">
                  <a16:creationId xmlns:a16="http://schemas.microsoft.com/office/drawing/2014/main" id="{C9270E77-2673-4CB3-B836-8614860EAA63}"/>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54" name="Group 153">
            <a:extLst>
              <a:ext uri="{FF2B5EF4-FFF2-40B4-BE49-F238E27FC236}">
                <a16:creationId xmlns:a16="http://schemas.microsoft.com/office/drawing/2014/main" id="{EF63C49D-C073-40F9-85DE-BCFFB2E9DEDE}"/>
              </a:ext>
            </a:extLst>
          </p:cNvPr>
          <p:cNvGrpSpPr/>
          <p:nvPr/>
        </p:nvGrpSpPr>
        <p:grpSpPr bwMode="auto">
          <a:xfrm>
            <a:off x="5172537" y="3824648"/>
            <a:ext cx="269671" cy="269441"/>
            <a:chOff x="2361864" y="3071931"/>
            <a:chExt cx="269638" cy="269638"/>
          </a:xfrm>
          <a:effectLst>
            <a:outerShdw blurRad="12700" dir="4140000" algn="ctr" rotWithShape="0">
              <a:srgbClr val="000000">
                <a:alpha val="21000"/>
              </a:srgbClr>
            </a:outerShdw>
          </a:effectLst>
        </p:grpSpPr>
        <p:sp>
          <p:nvSpPr>
            <p:cNvPr id="156" name="Oval 155">
              <a:extLst>
                <a:ext uri="{FF2B5EF4-FFF2-40B4-BE49-F238E27FC236}">
                  <a16:creationId xmlns:a16="http://schemas.microsoft.com/office/drawing/2014/main" id="{0DD2AD1B-129D-4C54-AE55-E36EE17D952A}"/>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7" name="TextBox 156">
              <a:extLst>
                <a:ext uri="{FF2B5EF4-FFF2-40B4-BE49-F238E27FC236}">
                  <a16:creationId xmlns:a16="http://schemas.microsoft.com/office/drawing/2014/main" id="{42F5B050-5350-4631-8321-58D5FE30A639}"/>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58" name="Group 157">
            <a:extLst>
              <a:ext uri="{FF2B5EF4-FFF2-40B4-BE49-F238E27FC236}">
                <a16:creationId xmlns:a16="http://schemas.microsoft.com/office/drawing/2014/main" id="{8F8AB391-25E8-4760-8864-EF9685C9ABB6}"/>
              </a:ext>
            </a:extLst>
          </p:cNvPr>
          <p:cNvGrpSpPr/>
          <p:nvPr/>
        </p:nvGrpSpPr>
        <p:grpSpPr bwMode="auto">
          <a:xfrm>
            <a:off x="4522388" y="4135990"/>
            <a:ext cx="269671" cy="269441"/>
            <a:chOff x="2361864" y="3071931"/>
            <a:chExt cx="269638" cy="269638"/>
          </a:xfrm>
          <a:effectLst>
            <a:outerShdw blurRad="12700" dir="4140000" algn="ctr" rotWithShape="0">
              <a:srgbClr val="000000">
                <a:alpha val="21000"/>
              </a:srgbClr>
            </a:outerShdw>
          </a:effectLst>
        </p:grpSpPr>
        <p:sp>
          <p:nvSpPr>
            <p:cNvPr id="159" name="Oval 158">
              <a:extLst>
                <a:ext uri="{FF2B5EF4-FFF2-40B4-BE49-F238E27FC236}">
                  <a16:creationId xmlns:a16="http://schemas.microsoft.com/office/drawing/2014/main" id="{6E207609-D95B-4760-AC46-B0B6FD227D78}"/>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0" name="TextBox 159">
              <a:extLst>
                <a:ext uri="{FF2B5EF4-FFF2-40B4-BE49-F238E27FC236}">
                  <a16:creationId xmlns:a16="http://schemas.microsoft.com/office/drawing/2014/main" id="{1B0A87CA-4E7D-4FEE-9B95-DBDA47F40E4A}"/>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sp>
        <p:nvSpPr>
          <p:cNvPr id="6" name="TextBox 5">
            <a:extLst>
              <a:ext uri="{FF2B5EF4-FFF2-40B4-BE49-F238E27FC236}">
                <a16:creationId xmlns:a16="http://schemas.microsoft.com/office/drawing/2014/main" id="{07683162-7FE2-4021-927F-6BA2190F21B4}"/>
              </a:ext>
            </a:extLst>
          </p:cNvPr>
          <p:cNvSpPr txBox="1"/>
          <p:nvPr/>
        </p:nvSpPr>
        <p:spPr>
          <a:xfrm>
            <a:off x="939816" y="2497936"/>
            <a:ext cx="4365525" cy="523220"/>
          </a:xfrm>
          <a:prstGeom prst="rect">
            <a:avLst/>
          </a:prstGeom>
          <a:noFill/>
        </p:spPr>
        <p:txBody>
          <a:bodyPr wrap="square" rtlCol="0">
            <a:spAutoFit/>
          </a:bodyPr>
          <a:lstStyle/>
          <a:p>
            <a:r>
              <a:rPr lang="en-GB" sz="2800" dirty="0"/>
              <a:t>7424-3104=</a:t>
            </a:r>
          </a:p>
        </p:txBody>
      </p:sp>
    </p:spTree>
    <p:extLst>
      <p:ext uri="{BB962C8B-B14F-4D97-AF65-F5344CB8AC3E}">
        <p14:creationId xmlns:p14="http://schemas.microsoft.com/office/powerpoint/2010/main" val="2278556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Can you now complete these subtractions.</a:t>
            </a:r>
          </a:p>
        </p:txBody>
      </p:sp>
      <p:sp>
        <p:nvSpPr>
          <p:cNvPr id="4" name="Content Placeholder 2">
            <a:extLst>
              <a:ext uri="{FF2B5EF4-FFF2-40B4-BE49-F238E27FC236}">
                <a16:creationId xmlns:a16="http://schemas.microsoft.com/office/drawing/2014/main" id="{31156B22-9D45-4E43-A74D-5EF370B8216F}"/>
              </a:ext>
            </a:extLst>
          </p:cNvPr>
          <p:cNvSpPr txBox="1">
            <a:spLocks/>
          </p:cNvSpPr>
          <p:nvPr/>
        </p:nvSpPr>
        <p:spPr>
          <a:xfrm>
            <a:off x="1797666" y="2352177"/>
            <a:ext cx="8596668" cy="3880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9856-7245=	 	8521-2400=		5489-3288=</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2014-1013=		5214-4103=		8475-6224=</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2158-1047=		6325-2222=		2508-1408=</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6587-4321=		11582-1422=	12632-1521=</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622148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61401" y="2960913"/>
            <a:ext cx="10429593" cy="1323439"/>
          </a:xfrm>
          <a:prstGeom prst="rect">
            <a:avLst/>
          </a:prstGeom>
          <a:solidFill>
            <a:schemeClr val="bg1"/>
          </a:solidFill>
        </p:spPr>
        <p:txBody>
          <a:bodyPr wrap="square" rtlCol="0">
            <a:spAutoFit/>
          </a:bodyPr>
          <a:lstStyle/>
          <a:p>
            <a:r>
              <a:rPr lang="en-GB" sz="4000" dirty="0"/>
              <a:t>LO To be able to subtract four digit numbers with exchanges.</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
        <p:nvSpPr>
          <p:cNvPr id="14" name="TextBox 13"/>
          <p:cNvSpPr txBox="1"/>
          <p:nvPr/>
        </p:nvSpPr>
        <p:spPr>
          <a:xfrm>
            <a:off x="273361" y="222475"/>
            <a:ext cx="7426334" cy="584775"/>
          </a:xfrm>
          <a:prstGeom prst="rect">
            <a:avLst/>
          </a:prstGeom>
          <a:noFill/>
        </p:spPr>
        <p:txBody>
          <a:bodyPr wrap="square" rtlCol="0">
            <a:spAutoFit/>
          </a:bodyPr>
          <a:lstStyle/>
          <a:p>
            <a:r>
              <a:rPr lang="en-GB" sz="3200" dirty="0">
                <a:solidFill>
                  <a:prstClr val="black"/>
                </a:solidFill>
              </a:rPr>
              <a:t>Date: </a:t>
            </a:r>
            <a:r>
              <a:rPr lang="en-GB" sz="3200" dirty="0" smtClean="0"/>
              <a:t>15.7.2021</a:t>
            </a:r>
            <a:r>
              <a:rPr lang="en-GB" sz="3200" dirty="0" smtClean="0">
                <a:solidFill>
                  <a:prstClr val="black"/>
                </a:solidFill>
              </a:rPr>
              <a:t> </a:t>
            </a:r>
            <a:endParaRPr lang="en-GB" sz="3200" dirty="0">
              <a:solidFill>
                <a:prstClr val="black"/>
              </a:solidFill>
            </a:endParaRPr>
          </a:p>
        </p:txBody>
      </p:sp>
    </p:spTree>
    <p:extLst>
      <p:ext uri="{BB962C8B-B14F-4D97-AF65-F5344CB8AC3E}">
        <p14:creationId xmlns:p14="http://schemas.microsoft.com/office/powerpoint/2010/main" val="1610557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ICONS" hidden="1">
            <a:extLst>
              <a:ext uri="{FF2B5EF4-FFF2-40B4-BE49-F238E27FC236}">
                <a16:creationId xmlns:a16="http://schemas.microsoft.com/office/drawing/2014/main" id="{B4C0763F-80DB-4579-B8C6-15E03BA13806}"/>
              </a:ext>
            </a:extLst>
          </p:cNvPr>
          <p:cNvGrpSpPr>
            <a:grpSpLocks/>
          </p:cNvGrpSpPr>
          <p:nvPr/>
        </p:nvGrpSpPr>
        <p:grpSpPr bwMode="auto">
          <a:xfrm>
            <a:off x="9004300" y="620714"/>
            <a:ext cx="1238250" cy="865187"/>
            <a:chOff x="7480751" y="621486"/>
            <a:chExt cx="1238498" cy="864000"/>
          </a:xfrm>
        </p:grpSpPr>
        <p:pic>
          <p:nvPicPr>
            <p:cNvPr id="48" name="Assessment" hidden="1">
              <a:extLst>
                <a:ext uri="{FF2B5EF4-FFF2-40B4-BE49-F238E27FC236}">
                  <a16:creationId xmlns:a16="http://schemas.microsoft.com/office/drawing/2014/main" id="{D9E856E1-5171-40EE-83A3-36DBF4714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Mental and Oral Starter" hidden="1">
              <a:extLst>
                <a:ext uri="{FF2B5EF4-FFF2-40B4-BE49-F238E27FC236}">
                  <a16:creationId xmlns:a16="http://schemas.microsoft.com/office/drawing/2014/main" id="{BAE5A071-51E2-4BD9-8A8C-ACA3798B67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oup Work" hidden="1">
              <a:extLst>
                <a:ext uri="{FF2B5EF4-FFF2-40B4-BE49-F238E27FC236}">
                  <a16:creationId xmlns:a16="http://schemas.microsoft.com/office/drawing/2014/main" id="{483A28B1-0183-4E30-AFD8-D7E245BCD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Talking Partners" hidden="1">
              <a:extLst>
                <a:ext uri="{FF2B5EF4-FFF2-40B4-BE49-F238E27FC236}">
                  <a16:creationId xmlns:a16="http://schemas.microsoft.com/office/drawing/2014/main" id="{04FE3061-3549-4044-B6FE-465DBF049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airs" hidden="1">
              <a:extLst>
                <a:ext uri="{FF2B5EF4-FFF2-40B4-BE49-F238E27FC236}">
                  <a16:creationId xmlns:a16="http://schemas.microsoft.com/office/drawing/2014/main" id="{DBF75200-7EBE-4700-A461-BC24603DEC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ndividual Work" hidden="1">
              <a:extLst>
                <a:ext uri="{FF2B5EF4-FFF2-40B4-BE49-F238E27FC236}">
                  <a16:creationId xmlns:a16="http://schemas.microsoft.com/office/drawing/2014/main" id="{E0172E61-3F91-4C6E-9817-533D987CB4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Whole Class">
              <a:extLst>
                <a:ext uri="{FF2B5EF4-FFF2-40B4-BE49-F238E27FC236}">
                  <a16:creationId xmlns:a16="http://schemas.microsoft.com/office/drawing/2014/main" id="{86D592F6-8C25-4EB1-A492-F6E06BC76C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0751" y="621486"/>
              <a:ext cx="123849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a:extLst>
              <a:ext uri="{FF2B5EF4-FFF2-40B4-BE49-F238E27FC236}">
                <a16:creationId xmlns:a16="http://schemas.microsoft.com/office/drawing/2014/main" id="{E4C19CCB-C151-4BEE-9455-B9FE36A246D2}"/>
              </a:ext>
            </a:extLst>
          </p:cNvPr>
          <p:cNvSpPr/>
          <p:nvPr/>
        </p:nvSpPr>
        <p:spPr>
          <a:xfrm>
            <a:off x="800899" y="302763"/>
            <a:ext cx="5035579" cy="615553"/>
          </a:xfrm>
          <a:prstGeom prst="rect">
            <a:avLst/>
          </a:prstGeom>
        </p:spPr>
        <p:txBody>
          <a:bodyPr wrap="square" lIns="0" tIns="0" rIns="0" bIns="0">
            <a:spAutoFit/>
          </a:bodyPr>
          <a:lstStyle/>
          <a:p>
            <a:pPr algn="ctr">
              <a:defRPr/>
            </a:pPr>
            <a:r>
              <a:rPr lang="en-GB" altLang="en-US" sz="4000" u="sng" dirty="0"/>
              <a:t>Column Subtraction</a:t>
            </a:r>
            <a:endParaRPr lang="en-GB" sz="4000" u="sng" dirty="0"/>
          </a:p>
        </p:txBody>
      </p:sp>
      <p:graphicFrame>
        <p:nvGraphicFramePr>
          <p:cNvPr id="71" name="Table 15">
            <a:extLst>
              <a:ext uri="{FF2B5EF4-FFF2-40B4-BE49-F238E27FC236}">
                <a16:creationId xmlns:a16="http://schemas.microsoft.com/office/drawing/2014/main" id="{F09F6777-D68D-4D10-AFE8-8D615A98E96E}"/>
              </a:ext>
            </a:extLst>
          </p:cNvPr>
          <p:cNvGraphicFramePr>
            <a:graphicFrameLocks noGrp="1"/>
          </p:cNvGraphicFramePr>
          <p:nvPr/>
        </p:nvGraphicFramePr>
        <p:xfrm>
          <a:off x="1018212" y="3096129"/>
          <a:ext cx="4533568" cy="3267075"/>
        </p:xfrm>
        <a:graphic>
          <a:graphicData uri="http://schemas.openxmlformats.org/drawingml/2006/table">
            <a:tbl>
              <a:tblPr>
                <a:tableStyleId>{5C22544A-7EE6-4342-B048-85BDC9FD1C3A}</a:tableStyleId>
              </a:tblPr>
              <a:tblGrid>
                <a:gridCol w="1133392">
                  <a:extLst>
                    <a:ext uri="{9D8B030D-6E8A-4147-A177-3AD203B41FA5}">
                      <a16:colId xmlns:a16="http://schemas.microsoft.com/office/drawing/2014/main" val="20001"/>
                    </a:ext>
                  </a:extLst>
                </a:gridCol>
                <a:gridCol w="1133392">
                  <a:extLst>
                    <a:ext uri="{9D8B030D-6E8A-4147-A177-3AD203B41FA5}">
                      <a16:colId xmlns:a16="http://schemas.microsoft.com/office/drawing/2014/main" val="20002"/>
                    </a:ext>
                  </a:extLst>
                </a:gridCol>
                <a:gridCol w="1133392">
                  <a:extLst>
                    <a:ext uri="{9D8B030D-6E8A-4147-A177-3AD203B41FA5}">
                      <a16:colId xmlns:a16="http://schemas.microsoft.com/office/drawing/2014/main" val="20003"/>
                    </a:ext>
                  </a:extLst>
                </a:gridCol>
                <a:gridCol w="1133392">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13660">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4" name="TextBox 73">
            <a:extLst>
              <a:ext uri="{FF2B5EF4-FFF2-40B4-BE49-F238E27FC236}">
                <a16:creationId xmlns:a16="http://schemas.microsoft.com/office/drawing/2014/main" id="{C4C1A199-5B96-4E28-9EAD-2279AB7A2B1D}"/>
              </a:ext>
            </a:extLst>
          </p:cNvPr>
          <p:cNvSpPr txBox="1"/>
          <p:nvPr/>
        </p:nvSpPr>
        <p:spPr>
          <a:xfrm>
            <a:off x="1031506" y="3129386"/>
            <a:ext cx="1084408" cy="584775"/>
          </a:xfrm>
          <a:prstGeom prst="rect">
            <a:avLst/>
          </a:prstGeom>
          <a:noFill/>
        </p:spPr>
        <p:txBody>
          <a:bodyPr wrap="square" rtlCol="0">
            <a:spAutoFit/>
          </a:bodyPr>
          <a:lstStyle/>
          <a:p>
            <a:pPr algn="ctr">
              <a:lnSpc>
                <a:spcPct val="100000"/>
              </a:lnSpc>
              <a:spcBef>
                <a:spcPct val="0"/>
              </a:spcBef>
              <a:buFontTx/>
              <a:buNone/>
            </a:pPr>
            <a:r>
              <a:rPr lang="en-GB" altLang="en-US" sz="3200" dirty="0"/>
              <a:t>Th</a:t>
            </a:r>
          </a:p>
        </p:txBody>
      </p:sp>
      <p:sp>
        <p:nvSpPr>
          <p:cNvPr id="76" name="TextBox 75">
            <a:extLst>
              <a:ext uri="{FF2B5EF4-FFF2-40B4-BE49-F238E27FC236}">
                <a16:creationId xmlns:a16="http://schemas.microsoft.com/office/drawing/2014/main" id="{7594DC53-B4AC-409A-A165-AFF562C3F7C1}"/>
              </a:ext>
            </a:extLst>
          </p:cNvPr>
          <p:cNvSpPr txBox="1"/>
          <p:nvPr/>
        </p:nvSpPr>
        <p:spPr>
          <a:xfrm>
            <a:off x="2154014"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H</a:t>
            </a:r>
          </a:p>
        </p:txBody>
      </p:sp>
      <p:sp>
        <p:nvSpPr>
          <p:cNvPr id="78" name="TextBox 77">
            <a:extLst>
              <a:ext uri="{FF2B5EF4-FFF2-40B4-BE49-F238E27FC236}">
                <a16:creationId xmlns:a16="http://schemas.microsoft.com/office/drawing/2014/main" id="{E44CE526-384E-486C-9835-1E900C814CD5}"/>
              </a:ext>
            </a:extLst>
          </p:cNvPr>
          <p:cNvSpPr txBox="1"/>
          <p:nvPr/>
        </p:nvSpPr>
        <p:spPr>
          <a:xfrm>
            <a:off x="3299632"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T</a:t>
            </a:r>
          </a:p>
        </p:txBody>
      </p:sp>
      <p:sp>
        <p:nvSpPr>
          <p:cNvPr id="80" name="TextBox 79">
            <a:extLst>
              <a:ext uri="{FF2B5EF4-FFF2-40B4-BE49-F238E27FC236}">
                <a16:creationId xmlns:a16="http://schemas.microsoft.com/office/drawing/2014/main" id="{D6B163C9-779F-4EAD-8387-7C6E426609F7}"/>
              </a:ext>
            </a:extLst>
          </p:cNvPr>
          <p:cNvSpPr txBox="1"/>
          <p:nvPr/>
        </p:nvSpPr>
        <p:spPr>
          <a:xfrm>
            <a:off x="4430136" y="3129386"/>
            <a:ext cx="1092404" cy="584775"/>
          </a:xfrm>
          <a:prstGeom prst="rect">
            <a:avLst/>
          </a:prstGeom>
          <a:noFill/>
        </p:spPr>
        <p:txBody>
          <a:bodyPr wrap="square" rtlCol="0">
            <a:spAutoFit/>
          </a:bodyPr>
          <a:lstStyle/>
          <a:p>
            <a:pPr algn="ctr">
              <a:lnSpc>
                <a:spcPct val="100000"/>
              </a:lnSpc>
              <a:spcBef>
                <a:spcPct val="0"/>
              </a:spcBef>
              <a:buFontTx/>
              <a:buNone/>
            </a:pPr>
            <a:r>
              <a:rPr lang="en-GB" altLang="en-US" sz="3200" dirty="0"/>
              <a:t>O</a:t>
            </a:r>
          </a:p>
        </p:txBody>
      </p:sp>
      <p:graphicFrame>
        <p:nvGraphicFramePr>
          <p:cNvPr id="81" name="Table 15">
            <a:extLst>
              <a:ext uri="{FF2B5EF4-FFF2-40B4-BE49-F238E27FC236}">
                <a16:creationId xmlns:a16="http://schemas.microsoft.com/office/drawing/2014/main" id="{D0FCC01C-18BB-47D0-8BB5-FFF935244359}"/>
              </a:ext>
            </a:extLst>
          </p:cNvPr>
          <p:cNvGraphicFramePr>
            <a:graphicFrameLocks noGrp="1"/>
          </p:cNvGraphicFramePr>
          <p:nvPr/>
        </p:nvGraphicFramePr>
        <p:xfrm>
          <a:off x="5929603" y="3311371"/>
          <a:ext cx="3759340" cy="2489368"/>
        </p:xfrm>
        <a:graphic>
          <a:graphicData uri="http://schemas.openxmlformats.org/drawingml/2006/table">
            <a:tbl>
              <a:tblPr>
                <a:tableStyleId>{5C22544A-7EE6-4342-B048-85BDC9FD1C3A}</a:tableStyleId>
              </a:tblPr>
              <a:tblGrid>
                <a:gridCol w="751868">
                  <a:extLst>
                    <a:ext uri="{9D8B030D-6E8A-4147-A177-3AD203B41FA5}">
                      <a16:colId xmlns:a16="http://schemas.microsoft.com/office/drawing/2014/main" val="20000"/>
                    </a:ext>
                  </a:extLst>
                </a:gridCol>
                <a:gridCol w="751868">
                  <a:extLst>
                    <a:ext uri="{9D8B030D-6E8A-4147-A177-3AD203B41FA5}">
                      <a16:colId xmlns:a16="http://schemas.microsoft.com/office/drawing/2014/main" val="20001"/>
                    </a:ext>
                  </a:extLst>
                </a:gridCol>
                <a:gridCol w="751868">
                  <a:extLst>
                    <a:ext uri="{9D8B030D-6E8A-4147-A177-3AD203B41FA5}">
                      <a16:colId xmlns:a16="http://schemas.microsoft.com/office/drawing/2014/main" val="20002"/>
                    </a:ext>
                  </a:extLst>
                </a:gridCol>
                <a:gridCol w="751868">
                  <a:extLst>
                    <a:ext uri="{9D8B030D-6E8A-4147-A177-3AD203B41FA5}">
                      <a16:colId xmlns:a16="http://schemas.microsoft.com/office/drawing/2014/main" val="20003"/>
                    </a:ext>
                  </a:extLst>
                </a:gridCol>
                <a:gridCol w="751868">
                  <a:extLst>
                    <a:ext uri="{9D8B030D-6E8A-4147-A177-3AD203B41FA5}">
                      <a16:colId xmlns:a16="http://schemas.microsoft.com/office/drawing/2014/main" val="20004"/>
                    </a:ext>
                  </a:extLst>
                </a:gridCol>
              </a:tblGrid>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8</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7</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3</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8</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22342">
                <a:tc>
                  <a:txBody>
                    <a:bodyPr/>
                    <a:lstStyle/>
                    <a:p>
                      <a:pPr algn="ctr"/>
                      <a:r>
                        <a:rPr lang="en-GB" sz="1800" dirty="0"/>
                        <a:t>−</a:t>
                      </a:r>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sz="2000" b="1" dirty="0"/>
                        <a:t>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3</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rgbClr val="00B0F0"/>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22342">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56" name="Group 55">
            <a:extLst>
              <a:ext uri="{FF2B5EF4-FFF2-40B4-BE49-F238E27FC236}">
                <a16:creationId xmlns:a16="http://schemas.microsoft.com/office/drawing/2014/main" id="{E8E02A78-BC44-4CF5-9D88-24CB878ED999}"/>
              </a:ext>
            </a:extLst>
          </p:cNvPr>
          <p:cNvGrpSpPr/>
          <p:nvPr/>
        </p:nvGrpSpPr>
        <p:grpSpPr>
          <a:xfrm>
            <a:off x="3318689" y="3827236"/>
            <a:ext cx="369998" cy="307738"/>
            <a:chOff x="2314065" y="3052881"/>
            <a:chExt cx="369998" cy="307738"/>
          </a:xfrm>
          <a:effectLst>
            <a:outerShdw blurRad="12700" dir="4140000" algn="ctr" rotWithShape="0">
              <a:srgbClr val="000000">
                <a:alpha val="21000"/>
              </a:srgbClr>
            </a:outerShdw>
          </a:effectLst>
        </p:grpSpPr>
        <p:sp>
          <p:nvSpPr>
            <p:cNvPr id="57" name="Oval 56">
              <a:extLst>
                <a:ext uri="{FF2B5EF4-FFF2-40B4-BE49-F238E27FC236}">
                  <a16:creationId xmlns:a16="http://schemas.microsoft.com/office/drawing/2014/main" id="{542B2BB0-60DA-4350-B00B-B8E517B8398B}"/>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8" name="TextBox 57">
              <a:extLst>
                <a:ext uri="{FF2B5EF4-FFF2-40B4-BE49-F238E27FC236}">
                  <a16:creationId xmlns:a16="http://schemas.microsoft.com/office/drawing/2014/main" id="{11560C89-2B18-4FCB-941B-8BA5DD776200}"/>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59" name="Group 58">
            <a:extLst>
              <a:ext uri="{FF2B5EF4-FFF2-40B4-BE49-F238E27FC236}">
                <a16:creationId xmlns:a16="http://schemas.microsoft.com/office/drawing/2014/main" id="{F9AA728E-F526-4F9A-B471-CA67B3725411}"/>
              </a:ext>
            </a:extLst>
          </p:cNvPr>
          <p:cNvGrpSpPr/>
          <p:nvPr/>
        </p:nvGrpSpPr>
        <p:grpSpPr>
          <a:xfrm>
            <a:off x="2147125" y="3824345"/>
            <a:ext cx="446198" cy="307738"/>
            <a:chOff x="2275965" y="3052881"/>
            <a:chExt cx="446198" cy="307738"/>
          </a:xfrm>
          <a:effectLst>
            <a:outerShdw blurRad="25400" dir="4140000" algn="ctr" rotWithShape="0">
              <a:srgbClr val="000000">
                <a:alpha val="21000"/>
              </a:srgbClr>
            </a:outerShdw>
          </a:effectLst>
        </p:grpSpPr>
        <p:sp>
          <p:nvSpPr>
            <p:cNvPr id="60" name="Oval 59">
              <a:extLst>
                <a:ext uri="{FF2B5EF4-FFF2-40B4-BE49-F238E27FC236}">
                  <a16:creationId xmlns:a16="http://schemas.microsoft.com/office/drawing/2014/main" id="{E59FA344-A179-4DDE-AC9C-3C513E930075}"/>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 name="TextBox 60">
              <a:extLst>
                <a:ext uri="{FF2B5EF4-FFF2-40B4-BE49-F238E27FC236}">
                  <a16:creationId xmlns:a16="http://schemas.microsoft.com/office/drawing/2014/main" id="{038305AC-CFAA-4714-AE55-7B0C4E135B4E}"/>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62" name="Group 61">
            <a:extLst>
              <a:ext uri="{FF2B5EF4-FFF2-40B4-BE49-F238E27FC236}">
                <a16:creationId xmlns:a16="http://schemas.microsoft.com/office/drawing/2014/main" id="{4318B07D-2648-43AA-991B-AB64F070D0D1}"/>
              </a:ext>
            </a:extLst>
          </p:cNvPr>
          <p:cNvGrpSpPr/>
          <p:nvPr/>
        </p:nvGrpSpPr>
        <p:grpSpPr bwMode="auto">
          <a:xfrm>
            <a:off x="4523625" y="3824648"/>
            <a:ext cx="269671" cy="269441"/>
            <a:chOff x="2361864" y="3071931"/>
            <a:chExt cx="269638" cy="269638"/>
          </a:xfrm>
          <a:effectLst>
            <a:outerShdw blurRad="12700" dir="4140000" algn="ctr" rotWithShape="0">
              <a:srgbClr val="000000">
                <a:alpha val="21000"/>
              </a:srgbClr>
            </a:outerShdw>
          </a:effectLst>
        </p:grpSpPr>
        <p:sp>
          <p:nvSpPr>
            <p:cNvPr id="63" name="Oval 62">
              <a:extLst>
                <a:ext uri="{FF2B5EF4-FFF2-40B4-BE49-F238E27FC236}">
                  <a16:creationId xmlns:a16="http://schemas.microsoft.com/office/drawing/2014/main" id="{6734628B-3465-4820-BB8C-2BC7DC3A89BA}"/>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4" name="TextBox 63">
              <a:extLst>
                <a:ext uri="{FF2B5EF4-FFF2-40B4-BE49-F238E27FC236}">
                  <a16:creationId xmlns:a16="http://schemas.microsoft.com/office/drawing/2014/main" id="{6A9FCFFD-2D0F-4786-98BF-EA97F53F34FE}"/>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65" name="Group 64">
            <a:extLst>
              <a:ext uri="{FF2B5EF4-FFF2-40B4-BE49-F238E27FC236}">
                <a16:creationId xmlns:a16="http://schemas.microsoft.com/office/drawing/2014/main" id="{C1E86EAF-053C-4B1B-BF25-54F83985787E}"/>
              </a:ext>
            </a:extLst>
          </p:cNvPr>
          <p:cNvGrpSpPr/>
          <p:nvPr/>
        </p:nvGrpSpPr>
        <p:grpSpPr>
          <a:xfrm>
            <a:off x="987136" y="3839005"/>
            <a:ext cx="469033" cy="320452"/>
            <a:chOff x="2216760" y="2706334"/>
            <a:chExt cx="544014" cy="371680"/>
          </a:xfrm>
          <a:effectLst>
            <a:outerShdw blurRad="12700" dir="4140000" algn="ctr" rotWithShape="0">
              <a:srgbClr val="000000">
                <a:alpha val="21000"/>
              </a:srgbClr>
            </a:outerShdw>
          </a:effectLst>
        </p:grpSpPr>
        <p:sp>
          <p:nvSpPr>
            <p:cNvPr id="66" name="Oval 65">
              <a:extLst>
                <a:ext uri="{FF2B5EF4-FFF2-40B4-BE49-F238E27FC236}">
                  <a16:creationId xmlns:a16="http://schemas.microsoft.com/office/drawing/2014/main" id="{164A282E-52B4-4AFC-8434-AE881DE46C14}"/>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 name="TextBox 66">
              <a:extLst>
                <a:ext uri="{FF2B5EF4-FFF2-40B4-BE49-F238E27FC236}">
                  <a16:creationId xmlns:a16="http://schemas.microsoft.com/office/drawing/2014/main" id="{C23A61C7-634A-43B8-BFB6-ADDFCD5AB1D6}"/>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68" name="Group 67">
            <a:extLst>
              <a:ext uri="{FF2B5EF4-FFF2-40B4-BE49-F238E27FC236}">
                <a16:creationId xmlns:a16="http://schemas.microsoft.com/office/drawing/2014/main" id="{C2F57B7D-F333-42B5-818B-D359E7C0C8BF}"/>
              </a:ext>
            </a:extLst>
          </p:cNvPr>
          <p:cNvGrpSpPr/>
          <p:nvPr/>
        </p:nvGrpSpPr>
        <p:grpSpPr>
          <a:xfrm>
            <a:off x="1340448" y="3839005"/>
            <a:ext cx="469033" cy="320452"/>
            <a:chOff x="2216760" y="2706334"/>
            <a:chExt cx="544014" cy="371680"/>
          </a:xfrm>
          <a:effectLst>
            <a:outerShdw blurRad="12700" dir="4140000" algn="ctr" rotWithShape="0">
              <a:srgbClr val="000000">
                <a:alpha val="21000"/>
              </a:srgbClr>
            </a:outerShdw>
          </a:effectLst>
        </p:grpSpPr>
        <p:sp>
          <p:nvSpPr>
            <p:cNvPr id="69" name="Oval 68">
              <a:extLst>
                <a:ext uri="{FF2B5EF4-FFF2-40B4-BE49-F238E27FC236}">
                  <a16:creationId xmlns:a16="http://schemas.microsoft.com/office/drawing/2014/main" id="{D98BDFA7-0FEA-49B7-AC44-E36820A6EF5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2" name="TextBox 71">
              <a:extLst>
                <a:ext uri="{FF2B5EF4-FFF2-40B4-BE49-F238E27FC236}">
                  <a16:creationId xmlns:a16="http://schemas.microsoft.com/office/drawing/2014/main" id="{7E0A95B2-D4C2-4D29-B5FC-E057B2CD94D9}"/>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75" name="Group 74">
            <a:extLst>
              <a:ext uri="{FF2B5EF4-FFF2-40B4-BE49-F238E27FC236}">
                <a16:creationId xmlns:a16="http://schemas.microsoft.com/office/drawing/2014/main" id="{DED7B132-FD0A-442F-A2EA-A31F7FB956D7}"/>
              </a:ext>
            </a:extLst>
          </p:cNvPr>
          <p:cNvGrpSpPr/>
          <p:nvPr/>
        </p:nvGrpSpPr>
        <p:grpSpPr>
          <a:xfrm>
            <a:off x="1693761" y="3839005"/>
            <a:ext cx="469033" cy="320452"/>
            <a:chOff x="2216760" y="2706334"/>
            <a:chExt cx="544014" cy="371680"/>
          </a:xfrm>
          <a:effectLst>
            <a:outerShdw blurRad="12700" dir="4140000" algn="ctr" rotWithShape="0">
              <a:srgbClr val="000000">
                <a:alpha val="21000"/>
              </a:srgbClr>
            </a:outerShdw>
          </a:effectLst>
        </p:grpSpPr>
        <p:sp>
          <p:nvSpPr>
            <p:cNvPr id="77" name="Oval 76">
              <a:extLst>
                <a:ext uri="{FF2B5EF4-FFF2-40B4-BE49-F238E27FC236}">
                  <a16:creationId xmlns:a16="http://schemas.microsoft.com/office/drawing/2014/main" id="{3ECF76B4-D4D4-4A6E-883D-140C1E2AE39C}"/>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TextBox 78">
              <a:extLst>
                <a:ext uri="{FF2B5EF4-FFF2-40B4-BE49-F238E27FC236}">
                  <a16:creationId xmlns:a16="http://schemas.microsoft.com/office/drawing/2014/main" id="{21B78ADA-7BBB-4206-9A3C-C353FEE78A91}"/>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83" name="Group 82">
            <a:extLst>
              <a:ext uri="{FF2B5EF4-FFF2-40B4-BE49-F238E27FC236}">
                <a16:creationId xmlns:a16="http://schemas.microsoft.com/office/drawing/2014/main" id="{043D9A9F-0B82-4A4A-9240-CBD1900345C5}"/>
              </a:ext>
            </a:extLst>
          </p:cNvPr>
          <p:cNvGrpSpPr/>
          <p:nvPr/>
        </p:nvGrpSpPr>
        <p:grpSpPr>
          <a:xfrm>
            <a:off x="994676" y="4204106"/>
            <a:ext cx="469033" cy="320452"/>
            <a:chOff x="2216760" y="2706334"/>
            <a:chExt cx="544014" cy="371680"/>
          </a:xfrm>
          <a:effectLst>
            <a:outerShdw blurRad="12700" dir="4140000" algn="ctr" rotWithShape="0">
              <a:srgbClr val="000000">
                <a:alpha val="21000"/>
              </a:srgbClr>
            </a:outerShdw>
          </a:effectLst>
        </p:grpSpPr>
        <p:sp>
          <p:nvSpPr>
            <p:cNvPr id="93" name="Oval 92">
              <a:extLst>
                <a:ext uri="{FF2B5EF4-FFF2-40B4-BE49-F238E27FC236}">
                  <a16:creationId xmlns:a16="http://schemas.microsoft.com/office/drawing/2014/main" id="{3ACE188B-7E04-4247-9130-A0CB6643ADD5}"/>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7" name="TextBox 96">
              <a:extLst>
                <a:ext uri="{FF2B5EF4-FFF2-40B4-BE49-F238E27FC236}">
                  <a16:creationId xmlns:a16="http://schemas.microsoft.com/office/drawing/2014/main" id="{339F57F7-519D-4768-B950-567D352F9BA2}"/>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99" name="Group 98">
            <a:extLst>
              <a:ext uri="{FF2B5EF4-FFF2-40B4-BE49-F238E27FC236}">
                <a16:creationId xmlns:a16="http://schemas.microsoft.com/office/drawing/2014/main" id="{049EA435-4630-4E80-908A-B071D2A56CA4}"/>
              </a:ext>
            </a:extLst>
          </p:cNvPr>
          <p:cNvGrpSpPr/>
          <p:nvPr/>
        </p:nvGrpSpPr>
        <p:grpSpPr>
          <a:xfrm>
            <a:off x="1347988" y="4204106"/>
            <a:ext cx="469033" cy="320452"/>
            <a:chOff x="2216760" y="2706334"/>
            <a:chExt cx="544014" cy="371680"/>
          </a:xfrm>
          <a:effectLst>
            <a:outerShdw blurRad="12700" dir="4140000" algn="ctr" rotWithShape="0">
              <a:srgbClr val="000000">
                <a:alpha val="21000"/>
              </a:srgbClr>
            </a:outerShdw>
          </a:effectLst>
        </p:grpSpPr>
        <p:sp>
          <p:nvSpPr>
            <p:cNvPr id="101" name="Oval 100">
              <a:extLst>
                <a:ext uri="{FF2B5EF4-FFF2-40B4-BE49-F238E27FC236}">
                  <a16:creationId xmlns:a16="http://schemas.microsoft.com/office/drawing/2014/main" id="{E036B1C6-6A64-4435-B8C7-CCBA6F16588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 name="TextBox 101">
              <a:extLst>
                <a:ext uri="{FF2B5EF4-FFF2-40B4-BE49-F238E27FC236}">
                  <a16:creationId xmlns:a16="http://schemas.microsoft.com/office/drawing/2014/main" id="{DFF427CB-E514-4758-B8DE-BA4598D860BA}"/>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03" name="Group 102">
            <a:extLst>
              <a:ext uri="{FF2B5EF4-FFF2-40B4-BE49-F238E27FC236}">
                <a16:creationId xmlns:a16="http://schemas.microsoft.com/office/drawing/2014/main" id="{2F4F8F17-8B2C-43EB-B1E3-20C71B842AF1}"/>
              </a:ext>
            </a:extLst>
          </p:cNvPr>
          <p:cNvGrpSpPr/>
          <p:nvPr/>
        </p:nvGrpSpPr>
        <p:grpSpPr>
          <a:xfrm>
            <a:off x="1701301" y="4204106"/>
            <a:ext cx="469033" cy="320452"/>
            <a:chOff x="2216760" y="2706334"/>
            <a:chExt cx="544014" cy="371680"/>
          </a:xfrm>
          <a:effectLst>
            <a:outerShdw blurRad="12700" dir="4140000" algn="ctr" rotWithShape="0">
              <a:srgbClr val="000000">
                <a:alpha val="21000"/>
              </a:srgbClr>
            </a:outerShdw>
          </a:effectLst>
        </p:grpSpPr>
        <p:sp>
          <p:nvSpPr>
            <p:cNvPr id="106" name="Oval 105">
              <a:extLst>
                <a:ext uri="{FF2B5EF4-FFF2-40B4-BE49-F238E27FC236}">
                  <a16:creationId xmlns:a16="http://schemas.microsoft.com/office/drawing/2014/main" id="{94AC8FF3-C380-4F68-9DAF-9C42C0D545D2}"/>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7" name="TextBox 106">
              <a:extLst>
                <a:ext uri="{FF2B5EF4-FFF2-40B4-BE49-F238E27FC236}">
                  <a16:creationId xmlns:a16="http://schemas.microsoft.com/office/drawing/2014/main" id="{DCF4369B-C1F3-426B-8D72-EC8FAC0F7B3E}"/>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10" name="Group 109">
            <a:extLst>
              <a:ext uri="{FF2B5EF4-FFF2-40B4-BE49-F238E27FC236}">
                <a16:creationId xmlns:a16="http://schemas.microsoft.com/office/drawing/2014/main" id="{A289B770-23D5-4C5C-92C4-E41F416F3848}"/>
              </a:ext>
            </a:extLst>
          </p:cNvPr>
          <p:cNvGrpSpPr/>
          <p:nvPr/>
        </p:nvGrpSpPr>
        <p:grpSpPr>
          <a:xfrm>
            <a:off x="987136" y="4569207"/>
            <a:ext cx="469033" cy="320452"/>
            <a:chOff x="2216760" y="2706334"/>
            <a:chExt cx="544014" cy="371680"/>
          </a:xfrm>
          <a:effectLst>
            <a:outerShdw blurRad="12700" dir="4140000" algn="ctr" rotWithShape="0">
              <a:srgbClr val="000000">
                <a:alpha val="21000"/>
              </a:srgbClr>
            </a:outerShdw>
          </a:effectLst>
        </p:grpSpPr>
        <p:sp>
          <p:nvSpPr>
            <p:cNvPr id="111" name="Oval 110">
              <a:extLst>
                <a:ext uri="{FF2B5EF4-FFF2-40B4-BE49-F238E27FC236}">
                  <a16:creationId xmlns:a16="http://schemas.microsoft.com/office/drawing/2014/main" id="{E2D4A9EE-7E9E-4872-A803-108BE85463CA}"/>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9" name="TextBox 118">
              <a:extLst>
                <a:ext uri="{FF2B5EF4-FFF2-40B4-BE49-F238E27FC236}">
                  <a16:creationId xmlns:a16="http://schemas.microsoft.com/office/drawing/2014/main" id="{A83FD9CA-B53D-4FB9-9BF9-419346866FD4}"/>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20" name="Group 119">
            <a:extLst>
              <a:ext uri="{FF2B5EF4-FFF2-40B4-BE49-F238E27FC236}">
                <a16:creationId xmlns:a16="http://schemas.microsoft.com/office/drawing/2014/main" id="{5F916EA1-D076-4763-A5CD-290435099CE6}"/>
              </a:ext>
            </a:extLst>
          </p:cNvPr>
          <p:cNvGrpSpPr/>
          <p:nvPr/>
        </p:nvGrpSpPr>
        <p:grpSpPr>
          <a:xfrm>
            <a:off x="1340448" y="4569207"/>
            <a:ext cx="469033" cy="320452"/>
            <a:chOff x="2216760" y="2706334"/>
            <a:chExt cx="544014" cy="371680"/>
          </a:xfrm>
          <a:effectLst>
            <a:outerShdw blurRad="12700" dir="4140000" algn="ctr" rotWithShape="0">
              <a:srgbClr val="000000">
                <a:alpha val="21000"/>
              </a:srgbClr>
            </a:outerShdw>
          </a:effectLst>
        </p:grpSpPr>
        <p:sp>
          <p:nvSpPr>
            <p:cNvPr id="121" name="Oval 120">
              <a:extLst>
                <a:ext uri="{FF2B5EF4-FFF2-40B4-BE49-F238E27FC236}">
                  <a16:creationId xmlns:a16="http://schemas.microsoft.com/office/drawing/2014/main" id="{9539F2D1-73BD-4804-AADB-4EE683A6CAEB}"/>
                </a:ext>
              </a:extLst>
            </p:cNvPr>
            <p:cNvSpPr/>
            <p:nvPr/>
          </p:nvSpPr>
          <p:spPr>
            <a:xfrm>
              <a:off x="2310843" y="2706334"/>
              <a:ext cx="371680" cy="371680"/>
            </a:xfrm>
            <a:prstGeom prst="ellipse">
              <a:avLst/>
            </a:prstGeom>
            <a:solidFill>
              <a:srgbClr val="0079C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5" name="TextBox 124">
              <a:extLst>
                <a:ext uri="{FF2B5EF4-FFF2-40B4-BE49-F238E27FC236}">
                  <a16:creationId xmlns:a16="http://schemas.microsoft.com/office/drawing/2014/main" id="{9EC66590-F5E3-458E-9ED3-4F8DD8B4C098}"/>
                </a:ext>
              </a:extLst>
            </p:cNvPr>
            <p:cNvSpPr txBox="1"/>
            <p:nvPr/>
          </p:nvSpPr>
          <p:spPr>
            <a:xfrm>
              <a:off x="2216760" y="2765580"/>
              <a:ext cx="544014" cy="267733"/>
            </a:xfrm>
            <a:prstGeom prst="rect">
              <a:avLst/>
            </a:prstGeom>
            <a:noFill/>
          </p:spPr>
          <p:txBody>
            <a:bodyPr>
              <a:spAutoFit/>
            </a:bodyPr>
            <a:lstStyle/>
            <a:p>
              <a:pPr algn="ctr">
                <a:defRPr/>
              </a:pPr>
              <a:r>
                <a:rPr lang="en-GB" sz="900" b="1" dirty="0"/>
                <a:t>1000</a:t>
              </a:r>
            </a:p>
          </p:txBody>
        </p:sp>
      </p:grpSp>
      <p:grpSp>
        <p:nvGrpSpPr>
          <p:cNvPr id="126" name="Group 125">
            <a:extLst>
              <a:ext uri="{FF2B5EF4-FFF2-40B4-BE49-F238E27FC236}">
                <a16:creationId xmlns:a16="http://schemas.microsoft.com/office/drawing/2014/main" id="{913744AD-9528-4A3C-A696-B2285DBCA0FA}"/>
              </a:ext>
            </a:extLst>
          </p:cNvPr>
          <p:cNvGrpSpPr/>
          <p:nvPr/>
        </p:nvGrpSpPr>
        <p:grpSpPr>
          <a:xfrm>
            <a:off x="2501640" y="3824345"/>
            <a:ext cx="446198" cy="307738"/>
            <a:chOff x="2275965" y="3052881"/>
            <a:chExt cx="446198" cy="307738"/>
          </a:xfrm>
          <a:effectLst>
            <a:outerShdw blurRad="25400" dir="4140000" algn="ctr" rotWithShape="0">
              <a:srgbClr val="000000">
                <a:alpha val="21000"/>
              </a:srgbClr>
            </a:outerShdw>
          </a:effectLst>
        </p:grpSpPr>
        <p:sp>
          <p:nvSpPr>
            <p:cNvPr id="127" name="Oval 126">
              <a:extLst>
                <a:ext uri="{FF2B5EF4-FFF2-40B4-BE49-F238E27FC236}">
                  <a16:creationId xmlns:a16="http://schemas.microsoft.com/office/drawing/2014/main" id="{A9E67FFD-C64D-4D5E-8EE8-1E1264E6C66E}"/>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8" name="TextBox 127">
              <a:extLst>
                <a:ext uri="{FF2B5EF4-FFF2-40B4-BE49-F238E27FC236}">
                  <a16:creationId xmlns:a16="http://schemas.microsoft.com/office/drawing/2014/main" id="{4AD461BE-1EF0-47F6-ADF4-80174212C180}"/>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29" name="Group 128">
            <a:extLst>
              <a:ext uri="{FF2B5EF4-FFF2-40B4-BE49-F238E27FC236}">
                <a16:creationId xmlns:a16="http://schemas.microsoft.com/office/drawing/2014/main" id="{59DDCB0D-A8F4-4A0F-900D-FA1A7DDC7D3E}"/>
              </a:ext>
            </a:extLst>
          </p:cNvPr>
          <p:cNvGrpSpPr/>
          <p:nvPr/>
        </p:nvGrpSpPr>
        <p:grpSpPr>
          <a:xfrm>
            <a:off x="2856154" y="3824345"/>
            <a:ext cx="446198" cy="307738"/>
            <a:chOff x="2275965" y="3052881"/>
            <a:chExt cx="446198" cy="307738"/>
          </a:xfrm>
          <a:effectLst>
            <a:outerShdw blurRad="25400" dir="4140000" algn="ctr" rotWithShape="0">
              <a:srgbClr val="000000">
                <a:alpha val="21000"/>
              </a:srgbClr>
            </a:outerShdw>
          </a:effectLst>
        </p:grpSpPr>
        <p:sp>
          <p:nvSpPr>
            <p:cNvPr id="130" name="Oval 129">
              <a:extLst>
                <a:ext uri="{FF2B5EF4-FFF2-40B4-BE49-F238E27FC236}">
                  <a16:creationId xmlns:a16="http://schemas.microsoft.com/office/drawing/2014/main" id="{55C1C3DD-6D9F-45D6-B920-0BC4D2802DB4}"/>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1" name="TextBox 130">
              <a:extLst>
                <a:ext uri="{FF2B5EF4-FFF2-40B4-BE49-F238E27FC236}">
                  <a16:creationId xmlns:a16="http://schemas.microsoft.com/office/drawing/2014/main" id="{258C7E98-8493-49BC-A117-9AFBE9D2045D}"/>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2" name="Group 131">
            <a:extLst>
              <a:ext uri="{FF2B5EF4-FFF2-40B4-BE49-F238E27FC236}">
                <a16:creationId xmlns:a16="http://schemas.microsoft.com/office/drawing/2014/main" id="{B9014955-1456-4332-A4BB-672007FFBE2E}"/>
              </a:ext>
            </a:extLst>
          </p:cNvPr>
          <p:cNvGrpSpPr/>
          <p:nvPr/>
        </p:nvGrpSpPr>
        <p:grpSpPr>
          <a:xfrm>
            <a:off x="2148544" y="4184828"/>
            <a:ext cx="446198" cy="307738"/>
            <a:chOff x="2275965" y="3052881"/>
            <a:chExt cx="446198" cy="307738"/>
          </a:xfrm>
          <a:effectLst>
            <a:outerShdw blurRad="25400" dir="4140000" algn="ctr" rotWithShape="0">
              <a:srgbClr val="000000">
                <a:alpha val="21000"/>
              </a:srgbClr>
            </a:outerShdw>
          </a:effectLst>
        </p:grpSpPr>
        <p:sp>
          <p:nvSpPr>
            <p:cNvPr id="133" name="Oval 132">
              <a:extLst>
                <a:ext uri="{FF2B5EF4-FFF2-40B4-BE49-F238E27FC236}">
                  <a16:creationId xmlns:a16="http://schemas.microsoft.com/office/drawing/2014/main" id="{AE8E027C-F299-4330-AE0F-243CB5919688}"/>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4" name="TextBox 133">
              <a:extLst>
                <a:ext uri="{FF2B5EF4-FFF2-40B4-BE49-F238E27FC236}">
                  <a16:creationId xmlns:a16="http://schemas.microsoft.com/office/drawing/2014/main" id="{3DAA97EA-D8CE-47CF-9C6C-42884F1BDBC3}"/>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5" name="Group 134">
            <a:extLst>
              <a:ext uri="{FF2B5EF4-FFF2-40B4-BE49-F238E27FC236}">
                <a16:creationId xmlns:a16="http://schemas.microsoft.com/office/drawing/2014/main" id="{B115E9DC-6C88-43C4-92B3-8793D21CA438}"/>
              </a:ext>
            </a:extLst>
          </p:cNvPr>
          <p:cNvGrpSpPr/>
          <p:nvPr/>
        </p:nvGrpSpPr>
        <p:grpSpPr>
          <a:xfrm>
            <a:off x="2503059" y="4184828"/>
            <a:ext cx="446198" cy="307738"/>
            <a:chOff x="2275965" y="3052881"/>
            <a:chExt cx="446198" cy="307738"/>
          </a:xfrm>
          <a:effectLst>
            <a:outerShdw blurRad="25400" dir="4140000" algn="ctr" rotWithShape="0">
              <a:srgbClr val="000000">
                <a:alpha val="21000"/>
              </a:srgbClr>
            </a:outerShdw>
          </a:effectLst>
        </p:grpSpPr>
        <p:sp>
          <p:nvSpPr>
            <p:cNvPr id="136" name="Oval 135">
              <a:extLst>
                <a:ext uri="{FF2B5EF4-FFF2-40B4-BE49-F238E27FC236}">
                  <a16:creationId xmlns:a16="http://schemas.microsoft.com/office/drawing/2014/main" id="{6519C14D-4299-4512-993A-4AB8AEB934A7}"/>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7" name="TextBox 136">
              <a:extLst>
                <a:ext uri="{FF2B5EF4-FFF2-40B4-BE49-F238E27FC236}">
                  <a16:creationId xmlns:a16="http://schemas.microsoft.com/office/drawing/2014/main" id="{C0A75F58-0935-42BE-A919-4AC053883372}"/>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38" name="Group 137">
            <a:extLst>
              <a:ext uri="{FF2B5EF4-FFF2-40B4-BE49-F238E27FC236}">
                <a16:creationId xmlns:a16="http://schemas.microsoft.com/office/drawing/2014/main" id="{4FE7C465-267A-43F2-8392-70C1FD245D72}"/>
              </a:ext>
            </a:extLst>
          </p:cNvPr>
          <p:cNvGrpSpPr/>
          <p:nvPr/>
        </p:nvGrpSpPr>
        <p:grpSpPr>
          <a:xfrm>
            <a:off x="2857573" y="4184828"/>
            <a:ext cx="446198" cy="307738"/>
            <a:chOff x="2275965" y="3052881"/>
            <a:chExt cx="446198" cy="307738"/>
          </a:xfrm>
          <a:effectLst>
            <a:outerShdw blurRad="25400" dir="4140000" algn="ctr" rotWithShape="0">
              <a:srgbClr val="000000">
                <a:alpha val="21000"/>
              </a:srgbClr>
            </a:outerShdw>
          </a:effectLst>
        </p:grpSpPr>
        <p:sp>
          <p:nvSpPr>
            <p:cNvPr id="139" name="Oval 138">
              <a:extLst>
                <a:ext uri="{FF2B5EF4-FFF2-40B4-BE49-F238E27FC236}">
                  <a16:creationId xmlns:a16="http://schemas.microsoft.com/office/drawing/2014/main" id="{F87DD412-3B13-4E09-AA29-7AD45FE9C8E7}"/>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0" name="TextBox 139">
              <a:extLst>
                <a:ext uri="{FF2B5EF4-FFF2-40B4-BE49-F238E27FC236}">
                  <a16:creationId xmlns:a16="http://schemas.microsoft.com/office/drawing/2014/main" id="{E57F6E67-AE97-4954-9B57-EE727FD5EAA9}"/>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41" name="Group 140">
            <a:extLst>
              <a:ext uri="{FF2B5EF4-FFF2-40B4-BE49-F238E27FC236}">
                <a16:creationId xmlns:a16="http://schemas.microsoft.com/office/drawing/2014/main" id="{17F20570-C4B7-4A94-900D-CC43F7FD806E}"/>
              </a:ext>
            </a:extLst>
          </p:cNvPr>
          <p:cNvGrpSpPr/>
          <p:nvPr/>
        </p:nvGrpSpPr>
        <p:grpSpPr>
          <a:xfrm>
            <a:off x="2147125" y="4550354"/>
            <a:ext cx="446198" cy="307738"/>
            <a:chOff x="2275965" y="3052881"/>
            <a:chExt cx="446198" cy="307738"/>
          </a:xfrm>
          <a:effectLst>
            <a:outerShdw blurRad="25400" dir="4140000" algn="ctr" rotWithShape="0">
              <a:srgbClr val="000000">
                <a:alpha val="21000"/>
              </a:srgbClr>
            </a:outerShdw>
          </a:effectLst>
        </p:grpSpPr>
        <p:sp>
          <p:nvSpPr>
            <p:cNvPr id="142" name="Oval 141">
              <a:extLst>
                <a:ext uri="{FF2B5EF4-FFF2-40B4-BE49-F238E27FC236}">
                  <a16:creationId xmlns:a16="http://schemas.microsoft.com/office/drawing/2014/main" id="{C5684626-D2D1-4A93-BE8F-32A742389B59}"/>
                </a:ext>
              </a:extLst>
            </p:cNvPr>
            <p:cNvSpPr/>
            <p:nvPr/>
          </p:nvSpPr>
          <p:spPr>
            <a:xfrm>
              <a:off x="2342814" y="3052881"/>
              <a:ext cx="307738" cy="307738"/>
            </a:xfrm>
            <a:prstGeom prst="ellipse">
              <a:avLst/>
            </a:prstGeom>
            <a:solidFill>
              <a:srgbClr val="00954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 name="TextBox 142">
              <a:extLst>
                <a:ext uri="{FF2B5EF4-FFF2-40B4-BE49-F238E27FC236}">
                  <a16:creationId xmlns:a16="http://schemas.microsoft.com/office/drawing/2014/main" id="{C4775B71-CC65-4F6A-A0D8-2D9153F66AEA}"/>
                </a:ext>
              </a:extLst>
            </p:cNvPr>
            <p:cNvSpPr txBox="1"/>
            <p:nvPr/>
          </p:nvSpPr>
          <p:spPr>
            <a:xfrm>
              <a:off x="2275965" y="3077776"/>
              <a:ext cx="446198" cy="261610"/>
            </a:xfrm>
            <a:prstGeom prst="rect">
              <a:avLst/>
            </a:prstGeom>
            <a:noFill/>
          </p:spPr>
          <p:txBody>
            <a:bodyPr>
              <a:spAutoFit/>
            </a:bodyPr>
            <a:lstStyle/>
            <a:p>
              <a:pPr algn="ctr">
                <a:defRPr/>
              </a:pPr>
              <a:r>
                <a:rPr lang="en-GB" sz="1100" b="1" dirty="0"/>
                <a:t>100</a:t>
              </a:r>
            </a:p>
          </p:txBody>
        </p:sp>
      </p:grpSp>
      <p:grpSp>
        <p:nvGrpSpPr>
          <p:cNvPr id="144" name="Group 143">
            <a:extLst>
              <a:ext uri="{FF2B5EF4-FFF2-40B4-BE49-F238E27FC236}">
                <a16:creationId xmlns:a16="http://schemas.microsoft.com/office/drawing/2014/main" id="{25FEEB78-9DBB-4031-B2B8-D57DD5B67F8F}"/>
              </a:ext>
            </a:extLst>
          </p:cNvPr>
          <p:cNvGrpSpPr/>
          <p:nvPr/>
        </p:nvGrpSpPr>
        <p:grpSpPr>
          <a:xfrm>
            <a:off x="3669025" y="3827236"/>
            <a:ext cx="369998" cy="307738"/>
            <a:chOff x="2314065" y="3052881"/>
            <a:chExt cx="369998" cy="307738"/>
          </a:xfrm>
          <a:effectLst>
            <a:outerShdw blurRad="12700" dir="4140000" algn="ctr" rotWithShape="0">
              <a:srgbClr val="000000">
                <a:alpha val="21000"/>
              </a:srgbClr>
            </a:outerShdw>
          </a:effectLst>
        </p:grpSpPr>
        <p:sp>
          <p:nvSpPr>
            <p:cNvPr id="145" name="Oval 144">
              <a:extLst>
                <a:ext uri="{FF2B5EF4-FFF2-40B4-BE49-F238E27FC236}">
                  <a16:creationId xmlns:a16="http://schemas.microsoft.com/office/drawing/2014/main" id="{3FF0A5C8-B2E9-41DC-AD78-CC0B72AFA7A0}"/>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6" name="TextBox 145">
              <a:extLst>
                <a:ext uri="{FF2B5EF4-FFF2-40B4-BE49-F238E27FC236}">
                  <a16:creationId xmlns:a16="http://schemas.microsoft.com/office/drawing/2014/main" id="{7EA65FD3-CFD9-40D0-89BE-0F626B2AEF46}"/>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147" name="Group 146">
            <a:extLst>
              <a:ext uri="{FF2B5EF4-FFF2-40B4-BE49-F238E27FC236}">
                <a16:creationId xmlns:a16="http://schemas.microsoft.com/office/drawing/2014/main" id="{A68890FC-26DC-42B0-ABF8-4178E9B95C67}"/>
              </a:ext>
            </a:extLst>
          </p:cNvPr>
          <p:cNvGrpSpPr/>
          <p:nvPr/>
        </p:nvGrpSpPr>
        <p:grpSpPr>
          <a:xfrm>
            <a:off x="4019360" y="3827236"/>
            <a:ext cx="369998" cy="307738"/>
            <a:chOff x="2314065" y="3052881"/>
            <a:chExt cx="369998" cy="307738"/>
          </a:xfrm>
          <a:effectLst>
            <a:outerShdw blurRad="12700" dir="4140000" algn="ctr" rotWithShape="0">
              <a:srgbClr val="000000">
                <a:alpha val="21000"/>
              </a:srgbClr>
            </a:outerShdw>
          </a:effectLst>
        </p:grpSpPr>
        <p:sp>
          <p:nvSpPr>
            <p:cNvPr id="148" name="Oval 147">
              <a:extLst>
                <a:ext uri="{FF2B5EF4-FFF2-40B4-BE49-F238E27FC236}">
                  <a16:creationId xmlns:a16="http://schemas.microsoft.com/office/drawing/2014/main" id="{49954BAC-A392-4F9A-B512-1CC33CE7EC09}"/>
                </a:ext>
              </a:extLst>
            </p:cNvPr>
            <p:cNvSpPr/>
            <p:nvPr/>
          </p:nvSpPr>
          <p:spPr>
            <a:xfrm>
              <a:off x="2342814" y="3052881"/>
              <a:ext cx="307738" cy="307738"/>
            </a:xfrm>
            <a:prstGeom prst="ellipse">
              <a:avLst/>
            </a:prstGeom>
            <a:solidFill>
              <a:srgbClr val="FAB0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9" name="TextBox 148">
              <a:extLst>
                <a:ext uri="{FF2B5EF4-FFF2-40B4-BE49-F238E27FC236}">
                  <a16:creationId xmlns:a16="http://schemas.microsoft.com/office/drawing/2014/main" id="{CD7A3532-1AFC-4079-AAB2-6ADCFB8FA6D4}"/>
                </a:ext>
              </a:extLst>
            </p:cNvPr>
            <p:cNvSpPr txBox="1"/>
            <p:nvPr/>
          </p:nvSpPr>
          <p:spPr>
            <a:xfrm>
              <a:off x="2314065" y="3077776"/>
              <a:ext cx="369998" cy="261610"/>
            </a:xfrm>
            <a:prstGeom prst="rect">
              <a:avLst/>
            </a:prstGeom>
            <a:noFill/>
          </p:spPr>
          <p:txBody>
            <a:bodyPr>
              <a:spAutoFit/>
            </a:bodyPr>
            <a:lstStyle/>
            <a:p>
              <a:pPr algn="ctr">
                <a:defRPr/>
              </a:pPr>
              <a:r>
                <a:rPr lang="en-GB" sz="1100" b="1" dirty="0"/>
                <a:t>10</a:t>
              </a:r>
            </a:p>
          </p:txBody>
        </p:sp>
      </p:grpSp>
      <p:grpSp>
        <p:nvGrpSpPr>
          <p:cNvPr id="150" name="Group 149">
            <a:extLst>
              <a:ext uri="{FF2B5EF4-FFF2-40B4-BE49-F238E27FC236}">
                <a16:creationId xmlns:a16="http://schemas.microsoft.com/office/drawing/2014/main" id="{7978AAEB-1F62-4A4D-B8F0-01C1A8290079}"/>
              </a:ext>
            </a:extLst>
          </p:cNvPr>
          <p:cNvGrpSpPr/>
          <p:nvPr/>
        </p:nvGrpSpPr>
        <p:grpSpPr bwMode="auto">
          <a:xfrm>
            <a:off x="4848081" y="3824648"/>
            <a:ext cx="269671" cy="269441"/>
            <a:chOff x="2361864" y="3071931"/>
            <a:chExt cx="269638" cy="269638"/>
          </a:xfrm>
          <a:effectLst>
            <a:outerShdw blurRad="12700" dir="4140000" algn="ctr" rotWithShape="0">
              <a:srgbClr val="000000">
                <a:alpha val="21000"/>
              </a:srgbClr>
            </a:outerShdw>
          </a:effectLst>
        </p:grpSpPr>
        <p:sp>
          <p:nvSpPr>
            <p:cNvPr id="151" name="Oval 150">
              <a:extLst>
                <a:ext uri="{FF2B5EF4-FFF2-40B4-BE49-F238E27FC236}">
                  <a16:creationId xmlns:a16="http://schemas.microsoft.com/office/drawing/2014/main" id="{2B269E86-3CBD-4093-86E5-DECBE0994694}"/>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2" name="TextBox 151">
              <a:extLst>
                <a:ext uri="{FF2B5EF4-FFF2-40B4-BE49-F238E27FC236}">
                  <a16:creationId xmlns:a16="http://schemas.microsoft.com/office/drawing/2014/main" id="{C9270E77-2673-4CB3-B836-8614860EAA63}"/>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54" name="Group 153">
            <a:extLst>
              <a:ext uri="{FF2B5EF4-FFF2-40B4-BE49-F238E27FC236}">
                <a16:creationId xmlns:a16="http://schemas.microsoft.com/office/drawing/2014/main" id="{EF63C49D-C073-40F9-85DE-BCFFB2E9DEDE}"/>
              </a:ext>
            </a:extLst>
          </p:cNvPr>
          <p:cNvGrpSpPr/>
          <p:nvPr/>
        </p:nvGrpSpPr>
        <p:grpSpPr bwMode="auto">
          <a:xfrm>
            <a:off x="5172537" y="3824648"/>
            <a:ext cx="269671" cy="269441"/>
            <a:chOff x="2361864" y="3071931"/>
            <a:chExt cx="269638" cy="269638"/>
          </a:xfrm>
          <a:effectLst>
            <a:outerShdw blurRad="12700" dir="4140000" algn="ctr" rotWithShape="0">
              <a:srgbClr val="000000">
                <a:alpha val="21000"/>
              </a:srgbClr>
            </a:outerShdw>
          </a:effectLst>
        </p:grpSpPr>
        <p:sp>
          <p:nvSpPr>
            <p:cNvPr id="156" name="Oval 155">
              <a:extLst>
                <a:ext uri="{FF2B5EF4-FFF2-40B4-BE49-F238E27FC236}">
                  <a16:creationId xmlns:a16="http://schemas.microsoft.com/office/drawing/2014/main" id="{0DD2AD1B-129D-4C54-AE55-E36EE17D952A}"/>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7" name="TextBox 156">
              <a:extLst>
                <a:ext uri="{FF2B5EF4-FFF2-40B4-BE49-F238E27FC236}">
                  <a16:creationId xmlns:a16="http://schemas.microsoft.com/office/drawing/2014/main" id="{42F5B050-5350-4631-8321-58D5FE30A639}"/>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58" name="Group 157">
            <a:extLst>
              <a:ext uri="{FF2B5EF4-FFF2-40B4-BE49-F238E27FC236}">
                <a16:creationId xmlns:a16="http://schemas.microsoft.com/office/drawing/2014/main" id="{8F8AB391-25E8-4760-8864-EF9685C9ABB6}"/>
              </a:ext>
            </a:extLst>
          </p:cNvPr>
          <p:cNvGrpSpPr/>
          <p:nvPr/>
        </p:nvGrpSpPr>
        <p:grpSpPr bwMode="auto">
          <a:xfrm>
            <a:off x="4522388" y="4135990"/>
            <a:ext cx="269671" cy="269441"/>
            <a:chOff x="2361864" y="3071931"/>
            <a:chExt cx="269638" cy="269638"/>
          </a:xfrm>
          <a:effectLst>
            <a:outerShdw blurRad="12700" dir="4140000" algn="ctr" rotWithShape="0">
              <a:srgbClr val="000000">
                <a:alpha val="21000"/>
              </a:srgbClr>
            </a:outerShdw>
          </a:effectLst>
        </p:grpSpPr>
        <p:sp>
          <p:nvSpPr>
            <p:cNvPr id="159" name="Oval 158">
              <a:extLst>
                <a:ext uri="{FF2B5EF4-FFF2-40B4-BE49-F238E27FC236}">
                  <a16:creationId xmlns:a16="http://schemas.microsoft.com/office/drawing/2014/main" id="{6E207609-D95B-4760-AC46-B0B6FD227D78}"/>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0" name="TextBox 159">
              <a:extLst>
                <a:ext uri="{FF2B5EF4-FFF2-40B4-BE49-F238E27FC236}">
                  <a16:creationId xmlns:a16="http://schemas.microsoft.com/office/drawing/2014/main" id="{1B0A87CA-4E7D-4FEE-9B95-DBDA47F40E4A}"/>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1" name="Group 160">
            <a:extLst>
              <a:ext uri="{FF2B5EF4-FFF2-40B4-BE49-F238E27FC236}">
                <a16:creationId xmlns:a16="http://schemas.microsoft.com/office/drawing/2014/main" id="{694F831F-2C53-47BD-8504-B297381D5C45}"/>
              </a:ext>
            </a:extLst>
          </p:cNvPr>
          <p:cNvGrpSpPr/>
          <p:nvPr/>
        </p:nvGrpSpPr>
        <p:grpSpPr bwMode="auto">
          <a:xfrm>
            <a:off x="4846844" y="4135990"/>
            <a:ext cx="269671" cy="269441"/>
            <a:chOff x="2361864" y="3071931"/>
            <a:chExt cx="269638" cy="269638"/>
          </a:xfrm>
          <a:effectLst>
            <a:outerShdw blurRad="12700" dir="4140000" algn="ctr" rotWithShape="0">
              <a:srgbClr val="000000">
                <a:alpha val="21000"/>
              </a:srgbClr>
            </a:outerShdw>
          </a:effectLst>
        </p:grpSpPr>
        <p:sp>
          <p:nvSpPr>
            <p:cNvPr id="162" name="Oval 161">
              <a:extLst>
                <a:ext uri="{FF2B5EF4-FFF2-40B4-BE49-F238E27FC236}">
                  <a16:creationId xmlns:a16="http://schemas.microsoft.com/office/drawing/2014/main" id="{F0C1A90D-2590-4F12-AF4D-7E340945ED6D}"/>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 name="TextBox 162">
              <a:extLst>
                <a:ext uri="{FF2B5EF4-FFF2-40B4-BE49-F238E27FC236}">
                  <a16:creationId xmlns:a16="http://schemas.microsoft.com/office/drawing/2014/main" id="{153E7B17-1224-4313-AED6-A806FBFD6CBD}"/>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4" name="Group 163">
            <a:extLst>
              <a:ext uri="{FF2B5EF4-FFF2-40B4-BE49-F238E27FC236}">
                <a16:creationId xmlns:a16="http://schemas.microsoft.com/office/drawing/2014/main" id="{B39182B3-277E-4943-87D2-11EF3AC7C91A}"/>
              </a:ext>
            </a:extLst>
          </p:cNvPr>
          <p:cNvGrpSpPr/>
          <p:nvPr/>
        </p:nvGrpSpPr>
        <p:grpSpPr bwMode="auto">
          <a:xfrm>
            <a:off x="5171300" y="4135990"/>
            <a:ext cx="269671" cy="269441"/>
            <a:chOff x="2361864" y="3071931"/>
            <a:chExt cx="269638" cy="269638"/>
          </a:xfrm>
          <a:effectLst>
            <a:outerShdw blurRad="12700" dir="4140000" algn="ctr" rotWithShape="0">
              <a:srgbClr val="000000">
                <a:alpha val="21000"/>
              </a:srgbClr>
            </a:outerShdw>
          </a:effectLst>
        </p:grpSpPr>
        <p:sp>
          <p:nvSpPr>
            <p:cNvPr id="165" name="Oval 164">
              <a:extLst>
                <a:ext uri="{FF2B5EF4-FFF2-40B4-BE49-F238E27FC236}">
                  <a16:creationId xmlns:a16="http://schemas.microsoft.com/office/drawing/2014/main" id="{3A0D75CE-E779-42AF-9C17-133D8FE8D770}"/>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6" name="TextBox 165">
              <a:extLst>
                <a:ext uri="{FF2B5EF4-FFF2-40B4-BE49-F238E27FC236}">
                  <a16:creationId xmlns:a16="http://schemas.microsoft.com/office/drawing/2014/main" id="{F8E99D0E-31D4-4B47-B39E-AB44156CA047}"/>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67" name="Group 166">
            <a:extLst>
              <a:ext uri="{FF2B5EF4-FFF2-40B4-BE49-F238E27FC236}">
                <a16:creationId xmlns:a16="http://schemas.microsoft.com/office/drawing/2014/main" id="{9CD6FF22-102D-476C-BBB4-366887D8470A}"/>
              </a:ext>
            </a:extLst>
          </p:cNvPr>
          <p:cNvGrpSpPr/>
          <p:nvPr/>
        </p:nvGrpSpPr>
        <p:grpSpPr bwMode="auto">
          <a:xfrm>
            <a:off x="4521982" y="4453578"/>
            <a:ext cx="269671" cy="269441"/>
            <a:chOff x="2361864" y="3071931"/>
            <a:chExt cx="269638" cy="269638"/>
          </a:xfrm>
          <a:effectLst>
            <a:outerShdw blurRad="12700" dir="4140000" algn="ctr" rotWithShape="0">
              <a:srgbClr val="000000">
                <a:alpha val="21000"/>
              </a:srgbClr>
            </a:outerShdw>
          </a:effectLst>
        </p:grpSpPr>
        <p:sp>
          <p:nvSpPr>
            <p:cNvPr id="168" name="Oval 167">
              <a:extLst>
                <a:ext uri="{FF2B5EF4-FFF2-40B4-BE49-F238E27FC236}">
                  <a16:creationId xmlns:a16="http://schemas.microsoft.com/office/drawing/2014/main" id="{58658BB7-708F-4BB6-88E1-6317BA4AA99C}"/>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9" name="TextBox 168">
              <a:extLst>
                <a:ext uri="{FF2B5EF4-FFF2-40B4-BE49-F238E27FC236}">
                  <a16:creationId xmlns:a16="http://schemas.microsoft.com/office/drawing/2014/main" id="{6B047A96-8783-40B8-A897-AE8112F992B4}"/>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grpSp>
        <p:nvGrpSpPr>
          <p:cNvPr id="170" name="Group 169">
            <a:extLst>
              <a:ext uri="{FF2B5EF4-FFF2-40B4-BE49-F238E27FC236}">
                <a16:creationId xmlns:a16="http://schemas.microsoft.com/office/drawing/2014/main" id="{BA0CB7A9-126B-448B-AC66-B1A347DA022B}"/>
              </a:ext>
            </a:extLst>
          </p:cNvPr>
          <p:cNvGrpSpPr/>
          <p:nvPr/>
        </p:nvGrpSpPr>
        <p:grpSpPr bwMode="auto">
          <a:xfrm>
            <a:off x="4846438" y="4453578"/>
            <a:ext cx="269671" cy="269441"/>
            <a:chOff x="2361864" y="3071931"/>
            <a:chExt cx="269638" cy="269638"/>
          </a:xfrm>
          <a:effectLst>
            <a:outerShdw blurRad="12700" dir="4140000" algn="ctr" rotWithShape="0">
              <a:srgbClr val="000000">
                <a:alpha val="21000"/>
              </a:srgbClr>
            </a:outerShdw>
          </a:effectLst>
        </p:grpSpPr>
        <p:sp>
          <p:nvSpPr>
            <p:cNvPr id="171" name="Oval 170">
              <a:extLst>
                <a:ext uri="{FF2B5EF4-FFF2-40B4-BE49-F238E27FC236}">
                  <a16:creationId xmlns:a16="http://schemas.microsoft.com/office/drawing/2014/main" id="{317200B1-A90B-4818-A1C9-7BA28568D190}"/>
                </a:ext>
              </a:extLst>
            </p:cNvPr>
            <p:cNvSpPr/>
            <p:nvPr/>
          </p:nvSpPr>
          <p:spPr>
            <a:xfrm>
              <a:off x="2361864" y="3071931"/>
              <a:ext cx="269638" cy="269638"/>
            </a:xfrm>
            <a:prstGeom prst="ellipse">
              <a:avLst/>
            </a:prstGeom>
            <a:solidFill>
              <a:srgbClr val="D81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2" name="TextBox 171">
              <a:extLst>
                <a:ext uri="{FF2B5EF4-FFF2-40B4-BE49-F238E27FC236}">
                  <a16:creationId xmlns:a16="http://schemas.microsoft.com/office/drawing/2014/main" id="{FCD32F28-D943-4107-B84B-FC279CF53153}"/>
                </a:ext>
              </a:extLst>
            </p:cNvPr>
            <p:cNvSpPr txBox="1"/>
            <p:nvPr/>
          </p:nvSpPr>
          <p:spPr>
            <a:xfrm>
              <a:off x="2380740" y="3077776"/>
              <a:ext cx="230298" cy="261610"/>
            </a:xfrm>
            <a:prstGeom prst="rect">
              <a:avLst/>
            </a:prstGeom>
            <a:noFill/>
          </p:spPr>
          <p:txBody>
            <a:bodyPr>
              <a:spAutoFit/>
            </a:bodyPr>
            <a:lstStyle/>
            <a:p>
              <a:pPr algn="ctr">
                <a:defRPr/>
              </a:pPr>
              <a:r>
                <a:rPr lang="en-GB" sz="1100" b="1" dirty="0"/>
                <a:t>1</a:t>
              </a:r>
            </a:p>
          </p:txBody>
        </p:sp>
      </p:grpSp>
      <p:sp>
        <p:nvSpPr>
          <p:cNvPr id="5" name="Rectangle 4">
            <a:extLst>
              <a:ext uri="{FF2B5EF4-FFF2-40B4-BE49-F238E27FC236}">
                <a16:creationId xmlns:a16="http://schemas.microsoft.com/office/drawing/2014/main" id="{8C480B48-A05D-4001-A336-106120715A69}"/>
              </a:ext>
            </a:extLst>
          </p:cNvPr>
          <p:cNvSpPr/>
          <p:nvPr/>
        </p:nvSpPr>
        <p:spPr>
          <a:xfrm>
            <a:off x="864226" y="1056286"/>
            <a:ext cx="10818787" cy="1323439"/>
          </a:xfrm>
          <a:prstGeom prst="rect">
            <a:avLst/>
          </a:prstGeom>
        </p:spPr>
        <p:txBody>
          <a:bodyPr wrap="square">
            <a:spAutoFit/>
          </a:bodyPr>
          <a:lstStyle/>
          <a:p>
            <a:pPr algn="ctr"/>
            <a:r>
              <a:rPr lang="en-GB" sz="2000" dirty="0"/>
              <a:t>Yesterday we looked at how we use the written method of column subtraction, we use our understanding of place value to line up the thousands, hundreds, tens and ones into columns. Always start with the ones and write the answer of each column subtraction in the answer box. You can only ever write on digit in each box</a:t>
            </a:r>
          </a:p>
        </p:txBody>
      </p:sp>
      <p:sp>
        <p:nvSpPr>
          <p:cNvPr id="6" name="TextBox 5">
            <a:extLst>
              <a:ext uri="{FF2B5EF4-FFF2-40B4-BE49-F238E27FC236}">
                <a16:creationId xmlns:a16="http://schemas.microsoft.com/office/drawing/2014/main" id="{07683162-7FE2-4021-927F-6BA2190F21B4}"/>
              </a:ext>
            </a:extLst>
          </p:cNvPr>
          <p:cNvSpPr txBox="1"/>
          <p:nvPr/>
        </p:nvSpPr>
        <p:spPr>
          <a:xfrm>
            <a:off x="939816" y="2497936"/>
            <a:ext cx="4365525" cy="523220"/>
          </a:xfrm>
          <a:prstGeom prst="rect">
            <a:avLst/>
          </a:prstGeom>
          <a:noFill/>
        </p:spPr>
        <p:txBody>
          <a:bodyPr wrap="square" rtlCol="0">
            <a:spAutoFit/>
          </a:bodyPr>
          <a:lstStyle/>
          <a:p>
            <a:r>
              <a:rPr lang="en-GB" sz="2800" dirty="0"/>
              <a:t>8738-5344=</a:t>
            </a:r>
          </a:p>
        </p:txBody>
      </p:sp>
    </p:spTree>
    <p:extLst>
      <p:ext uri="{BB962C8B-B14F-4D97-AF65-F5344CB8AC3E}">
        <p14:creationId xmlns:p14="http://schemas.microsoft.com/office/powerpoint/2010/main" val="1155438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ICONS" hidden="1">
            <a:extLst>
              <a:ext uri="{FF2B5EF4-FFF2-40B4-BE49-F238E27FC236}">
                <a16:creationId xmlns:a16="http://schemas.microsoft.com/office/drawing/2014/main" id="{B4C0763F-80DB-4579-B8C6-15E03BA13806}"/>
              </a:ext>
            </a:extLst>
          </p:cNvPr>
          <p:cNvGrpSpPr>
            <a:grpSpLocks/>
          </p:cNvGrpSpPr>
          <p:nvPr/>
        </p:nvGrpSpPr>
        <p:grpSpPr bwMode="auto">
          <a:xfrm>
            <a:off x="9004300" y="620714"/>
            <a:ext cx="1238250" cy="865187"/>
            <a:chOff x="7480751" y="621486"/>
            <a:chExt cx="1238498" cy="864000"/>
          </a:xfrm>
        </p:grpSpPr>
        <p:pic>
          <p:nvPicPr>
            <p:cNvPr id="48" name="Assessment" hidden="1">
              <a:extLst>
                <a:ext uri="{FF2B5EF4-FFF2-40B4-BE49-F238E27FC236}">
                  <a16:creationId xmlns:a16="http://schemas.microsoft.com/office/drawing/2014/main" id="{D9E856E1-5171-40EE-83A3-36DBF4714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Mental and Oral Starter" hidden="1">
              <a:extLst>
                <a:ext uri="{FF2B5EF4-FFF2-40B4-BE49-F238E27FC236}">
                  <a16:creationId xmlns:a16="http://schemas.microsoft.com/office/drawing/2014/main" id="{BAE5A071-51E2-4BD9-8A8C-ACA3798B67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oup Work" hidden="1">
              <a:extLst>
                <a:ext uri="{FF2B5EF4-FFF2-40B4-BE49-F238E27FC236}">
                  <a16:creationId xmlns:a16="http://schemas.microsoft.com/office/drawing/2014/main" id="{483A28B1-0183-4E30-AFD8-D7E245BCD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Talking Partners" hidden="1">
              <a:extLst>
                <a:ext uri="{FF2B5EF4-FFF2-40B4-BE49-F238E27FC236}">
                  <a16:creationId xmlns:a16="http://schemas.microsoft.com/office/drawing/2014/main" id="{04FE3061-3549-4044-B6FE-465DBF049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airs" hidden="1">
              <a:extLst>
                <a:ext uri="{FF2B5EF4-FFF2-40B4-BE49-F238E27FC236}">
                  <a16:creationId xmlns:a16="http://schemas.microsoft.com/office/drawing/2014/main" id="{DBF75200-7EBE-4700-A461-BC24603DEC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ndividual Work" hidden="1">
              <a:extLst>
                <a:ext uri="{FF2B5EF4-FFF2-40B4-BE49-F238E27FC236}">
                  <a16:creationId xmlns:a16="http://schemas.microsoft.com/office/drawing/2014/main" id="{E0172E61-3F91-4C6E-9817-533D987CB4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8000" y="62148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Whole Class">
              <a:extLst>
                <a:ext uri="{FF2B5EF4-FFF2-40B4-BE49-F238E27FC236}">
                  <a16:creationId xmlns:a16="http://schemas.microsoft.com/office/drawing/2014/main" id="{86D592F6-8C25-4EB1-A492-F6E06BC76C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0751" y="621486"/>
              <a:ext cx="123849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a:extLst>
              <a:ext uri="{FF2B5EF4-FFF2-40B4-BE49-F238E27FC236}">
                <a16:creationId xmlns:a16="http://schemas.microsoft.com/office/drawing/2014/main" id="{E4C19CCB-C151-4BEE-9455-B9FE36A246D2}"/>
              </a:ext>
            </a:extLst>
          </p:cNvPr>
          <p:cNvSpPr/>
          <p:nvPr/>
        </p:nvSpPr>
        <p:spPr>
          <a:xfrm>
            <a:off x="321726" y="620714"/>
            <a:ext cx="6638547" cy="615553"/>
          </a:xfrm>
          <a:prstGeom prst="rect">
            <a:avLst/>
          </a:prstGeom>
        </p:spPr>
        <p:txBody>
          <a:bodyPr wrap="square" lIns="0" tIns="0" rIns="0" bIns="0">
            <a:spAutoFit/>
          </a:bodyPr>
          <a:lstStyle/>
          <a:p>
            <a:pPr algn="ctr">
              <a:defRPr/>
            </a:pPr>
            <a:r>
              <a:rPr lang="en-GB" altLang="en-US" sz="4000" u="sng" dirty="0"/>
              <a:t>Column Subtraction</a:t>
            </a:r>
            <a:endParaRPr lang="en-GB" sz="4000" u="sng" dirty="0"/>
          </a:p>
        </p:txBody>
      </p:sp>
      <p:graphicFrame>
        <p:nvGraphicFramePr>
          <p:cNvPr id="85" name="Table 15">
            <a:extLst>
              <a:ext uri="{FF2B5EF4-FFF2-40B4-BE49-F238E27FC236}">
                <a16:creationId xmlns:a16="http://schemas.microsoft.com/office/drawing/2014/main" id="{D6CEA92A-9E7F-4EC1-98DA-2B4B1575EE70}"/>
              </a:ext>
            </a:extLst>
          </p:cNvPr>
          <p:cNvGraphicFramePr>
            <a:graphicFrameLocks noGrp="1"/>
          </p:cNvGraphicFramePr>
          <p:nvPr/>
        </p:nvGraphicFramePr>
        <p:xfrm>
          <a:off x="1282329" y="3761032"/>
          <a:ext cx="2009620" cy="1513840"/>
        </p:xfrm>
        <a:graphic>
          <a:graphicData uri="http://schemas.openxmlformats.org/drawingml/2006/table">
            <a:tbl>
              <a:tblPr>
                <a:tableStyleId>{5C22544A-7EE6-4342-B048-85BDC9FD1C3A}</a:tableStyleId>
              </a:tblPr>
              <a:tblGrid>
                <a:gridCol w="401924">
                  <a:extLst>
                    <a:ext uri="{9D8B030D-6E8A-4147-A177-3AD203B41FA5}">
                      <a16:colId xmlns:a16="http://schemas.microsoft.com/office/drawing/2014/main" val="20000"/>
                    </a:ext>
                  </a:extLst>
                </a:gridCol>
                <a:gridCol w="401924">
                  <a:extLst>
                    <a:ext uri="{9D8B030D-6E8A-4147-A177-3AD203B41FA5}">
                      <a16:colId xmlns:a16="http://schemas.microsoft.com/office/drawing/2014/main" val="20001"/>
                    </a:ext>
                  </a:extLst>
                </a:gridCol>
                <a:gridCol w="401924">
                  <a:extLst>
                    <a:ext uri="{9D8B030D-6E8A-4147-A177-3AD203B41FA5}">
                      <a16:colId xmlns:a16="http://schemas.microsoft.com/office/drawing/2014/main" val="20002"/>
                    </a:ext>
                  </a:extLst>
                </a:gridCol>
                <a:gridCol w="401924">
                  <a:extLst>
                    <a:ext uri="{9D8B030D-6E8A-4147-A177-3AD203B41FA5}">
                      <a16:colId xmlns:a16="http://schemas.microsoft.com/office/drawing/2014/main" val="20003"/>
                    </a:ext>
                  </a:extLst>
                </a:gridCol>
                <a:gridCol w="401924">
                  <a:extLst>
                    <a:ext uri="{9D8B030D-6E8A-4147-A177-3AD203B41FA5}">
                      <a16:colId xmlns:a16="http://schemas.microsoft.com/office/drawing/2014/main" val="20004"/>
                    </a:ext>
                  </a:extLst>
                </a:gridCol>
              </a:tblGrid>
              <a:tr h="378460">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8</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7</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3</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8</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8460">
                <a:tc>
                  <a:txBody>
                    <a:bodyPr/>
                    <a:lstStyle/>
                    <a:p>
                      <a:pPr algn="ctr"/>
                      <a:r>
                        <a:rPr lang="en-GB" sz="1800" dirty="0"/>
                        <a:t>−</a:t>
                      </a:r>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sz="2000" b="1" dirty="0"/>
                        <a:t>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3</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8460">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rgbClr val="00B0F0"/>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8460">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26" name="TextBox 125">
            <a:extLst>
              <a:ext uri="{FF2B5EF4-FFF2-40B4-BE49-F238E27FC236}">
                <a16:creationId xmlns:a16="http://schemas.microsoft.com/office/drawing/2014/main" id="{C76BCE9A-E09D-4166-BB30-DEAE8876EDE8}"/>
              </a:ext>
            </a:extLst>
          </p:cNvPr>
          <p:cNvSpPr txBox="1"/>
          <p:nvPr/>
        </p:nvSpPr>
        <p:spPr>
          <a:xfrm>
            <a:off x="2889218" y="4511025"/>
            <a:ext cx="402732" cy="400110"/>
          </a:xfrm>
          <a:prstGeom prst="rect">
            <a:avLst/>
          </a:prstGeom>
          <a:noFill/>
        </p:spPr>
        <p:txBody>
          <a:bodyPr wrap="square" rtlCol="0">
            <a:spAutoFit/>
          </a:bodyPr>
          <a:lstStyle/>
          <a:p>
            <a:pPr algn="ctr"/>
            <a:r>
              <a:rPr lang="en-GB" sz="2000" b="1" dirty="0"/>
              <a:t>4</a:t>
            </a:r>
          </a:p>
        </p:txBody>
      </p:sp>
      <p:cxnSp>
        <p:nvCxnSpPr>
          <p:cNvPr id="183" name="Straight Connector 182">
            <a:extLst>
              <a:ext uri="{FF2B5EF4-FFF2-40B4-BE49-F238E27FC236}">
                <a16:creationId xmlns:a16="http://schemas.microsoft.com/office/drawing/2014/main" id="{F8460B4A-92E4-4B7C-8CF6-A15CA999DF99}"/>
              </a:ext>
            </a:extLst>
          </p:cNvPr>
          <p:cNvCxnSpPr>
            <a:cxnSpLocks/>
          </p:cNvCxnSpPr>
          <p:nvPr/>
        </p:nvCxnSpPr>
        <p:spPr>
          <a:xfrm flipV="1">
            <a:off x="2171533" y="3816875"/>
            <a:ext cx="250793" cy="2672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EFD37342-7DE4-4608-B21C-5FE943838FEB}"/>
              </a:ext>
            </a:extLst>
          </p:cNvPr>
          <p:cNvSpPr txBox="1"/>
          <p:nvPr/>
        </p:nvSpPr>
        <p:spPr>
          <a:xfrm>
            <a:off x="1960963" y="3728242"/>
            <a:ext cx="402732" cy="261610"/>
          </a:xfrm>
          <a:prstGeom prst="rect">
            <a:avLst/>
          </a:prstGeom>
          <a:noFill/>
        </p:spPr>
        <p:txBody>
          <a:bodyPr wrap="square" rtlCol="0">
            <a:spAutoFit/>
          </a:bodyPr>
          <a:lstStyle/>
          <a:p>
            <a:pPr algn="ctr"/>
            <a:r>
              <a:rPr lang="en-GB" sz="1100" dirty="0"/>
              <a:t>6</a:t>
            </a:r>
          </a:p>
        </p:txBody>
      </p:sp>
      <p:sp>
        <p:nvSpPr>
          <p:cNvPr id="185" name="TextBox 184">
            <a:extLst>
              <a:ext uri="{FF2B5EF4-FFF2-40B4-BE49-F238E27FC236}">
                <a16:creationId xmlns:a16="http://schemas.microsoft.com/office/drawing/2014/main" id="{C0A9A378-FD86-4B9D-BD33-2C4FF6958ABC}"/>
              </a:ext>
            </a:extLst>
          </p:cNvPr>
          <p:cNvSpPr txBox="1"/>
          <p:nvPr/>
        </p:nvSpPr>
        <p:spPr>
          <a:xfrm>
            <a:off x="2376599" y="3728242"/>
            <a:ext cx="402732" cy="261610"/>
          </a:xfrm>
          <a:prstGeom prst="rect">
            <a:avLst/>
          </a:prstGeom>
          <a:noFill/>
        </p:spPr>
        <p:txBody>
          <a:bodyPr wrap="square" rtlCol="0">
            <a:spAutoFit/>
          </a:bodyPr>
          <a:lstStyle/>
          <a:p>
            <a:pPr algn="ctr"/>
            <a:r>
              <a:rPr lang="en-GB" sz="1100" dirty="0"/>
              <a:t>1</a:t>
            </a:r>
          </a:p>
        </p:txBody>
      </p:sp>
      <p:sp>
        <p:nvSpPr>
          <p:cNvPr id="190" name="TextBox 189">
            <a:extLst>
              <a:ext uri="{FF2B5EF4-FFF2-40B4-BE49-F238E27FC236}">
                <a16:creationId xmlns:a16="http://schemas.microsoft.com/office/drawing/2014/main" id="{5EAC2CBF-CF2B-4B2D-8927-B81D9B6F6926}"/>
              </a:ext>
            </a:extLst>
          </p:cNvPr>
          <p:cNvSpPr txBox="1"/>
          <p:nvPr/>
        </p:nvSpPr>
        <p:spPr>
          <a:xfrm>
            <a:off x="2487436" y="4517952"/>
            <a:ext cx="402732" cy="400110"/>
          </a:xfrm>
          <a:prstGeom prst="rect">
            <a:avLst/>
          </a:prstGeom>
          <a:noFill/>
        </p:spPr>
        <p:txBody>
          <a:bodyPr wrap="square" rtlCol="0">
            <a:spAutoFit/>
          </a:bodyPr>
          <a:lstStyle/>
          <a:p>
            <a:pPr algn="ctr"/>
            <a:r>
              <a:rPr lang="en-GB" sz="2000" b="1" dirty="0"/>
              <a:t>9</a:t>
            </a:r>
          </a:p>
        </p:txBody>
      </p:sp>
      <p:sp>
        <p:nvSpPr>
          <p:cNvPr id="6" name="TextBox 5">
            <a:extLst>
              <a:ext uri="{FF2B5EF4-FFF2-40B4-BE49-F238E27FC236}">
                <a16:creationId xmlns:a16="http://schemas.microsoft.com/office/drawing/2014/main" id="{E1A6DD36-4015-4640-9317-4F45AF982B58}"/>
              </a:ext>
            </a:extLst>
          </p:cNvPr>
          <p:cNvSpPr txBox="1"/>
          <p:nvPr/>
        </p:nvSpPr>
        <p:spPr>
          <a:xfrm>
            <a:off x="692338" y="2332072"/>
            <a:ext cx="11207578" cy="1200329"/>
          </a:xfrm>
          <a:prstGeom prst="rect">
            <a:avLst/>
          </a:prstGeom>
          <a:noFill/>
        </p:spPr>
        <p:txBody>
          <a:bodyPr wrap="square" rtlCol="0">
            <a:spAutoFit/>
          </a:bodyPr>
          <a:lstStyle/>
          <a:p>
            <a:r>
              <a:rPr lang="en-GB" sz="2400" dirty="0"/>
              <a:t>Next, we subtract the tens. Look carefully though! There aren’t enough tens to subtract from so we need to exchange a hundred for 10 tens to create the subtraction 130-40</a:t>
            </a:r>
          </a:p>
        </p:txBody>
      </p:sp>
    </p:spTree>
    <p:extLst>
      <p:ext uri="{BB962C8B-B14F-4D97-AF65-F5344CB8AC3E}">
        <p14:creationId xmlns:p14="http://schemas.microsoft.com/office/powerpoint/2010/main" val="256630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down)">
                                      <p:cBhvr>
                                        <p:cTn id="7" dur="500"/>
                                        <p:tgtEl>
                                          <p:spTgt spid="18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4"/>
                                        </p:tgtEl>
                                        <p:attrNameLst>
                                          <p:attrName>style.visibility</p:attrName>
                                        </p:attrNameLst>
                                      </p:cBhvr>
                                      <p:to>
                                        <p:strVal val="visible"/>
                                      </p:to>
                                    </p:set>
                                    <p:animEffect transition="in" filter="fade">
                                      <p:cBhvr>
                                        <p:cTn id="11" dur="500"/>
                                        <p:tgtEl>
                                          <p:spTgt spid="18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5"/>
                                        </p:tgtEl>
                                        <p:attrNameLst>
                                          <p:attrName>style.visibility</p:attrName>
                                        </p:attrNameLst>
                                      </p:cBhvr>
                                      <p:to>
                                        <p:strVal val="visible"/>
                                      </p:to>
                                    </p:set>
                                    <p:animEffect transition="in" filter="fade">
                                      <p:cBhvr>
                                        <p:cTn id="14" dur="500"/>
                                        <p:tgtEl>
                                          <p:spTgt spid="18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0"/>
                                        </p:tgtEl>
                                        <p:attrNameLst>
                                          <p:attrName>style.visibility</p:attrName>
                                        </p:attrNameLst>
                                      </p:cBhvr>
                                      <p:to>
                                        <p:strVal val="visible"/>
                                      </p:to>
                                    </p:set>
                                    <p:animEffect transition="in" filter="fade">
                                      <p:cBhvr>
                                        <p:cTn id="19"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5" grpId="0"/>
      <p:bldP spid="19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0566B8-8935-4A09-949A-8EBB07E2CFC3}"/>
              </a:ext>
            </a:extLst>
          </p:cNvPr>
          <p:cNvSpPr txBox="1"/>
          <p:nvPr/>
        </p:nvSpPr>
        <p:spPr>
          <a:xfrm>
            <a:off x="626780" y="2598003"/>
            <a:ext cx="7714675" cy="2308324"/>
          </a:xfrm>
          <a:prstGeom prst="rect">
            <a:avLst/>
          </a:prstGeom>
          <a:noFill/>
        </p:spPr>
        <p:txBody>
          <a:bodyPr wrap="square" rtlCol="0">
            <a:spAutoFit/>
          </a:bodyPr>
          <a:lstStyle/>
          <a:p>
            <a:r>
              <a:rPr lang="en-GB" sz="2400" dirty="0"/>
              <a:t>Now, we subtract the hundreds. 600-300=300 and then subtract the thousands. 8000-5000= 3000</a:t>
            </a:r>
          </a:p>
          <a:p>
            <a:endParaRPr lang="en-GB" sz="2400" dirty="0"/>
          </a:p>
          <a:p>
            <a:endParaRPr lang="en-GB" sz="2400" dirty="0"/>
          </a:p>
          <a:p>
            <a:r>
              <a:rPr lang="en-GB" sz="2400" dirty="0"/>
              <a:t>8738-5344=3394</a:t>
            </a:r>
          </a:p>
          <a:p>
            <a:endParaRPr lang="en-GB" sz="2400" dirty="0"/>
          </a:p>
        </p:txBody>
      </p:sp>
      <p:sp>
        <p:nvSpPr>
          <p:cNvPr id="5" name="Rectangle 4">
            <a:extLst>
              <a:ext uri="{FF2B5EF4-FFF2-40B4-BE49-F238E27FC236}">
                <a16:creationId xmlns:a16="http://schemas.microsoft.com/office/drawing/2014/main" id="{FEC8D0DE-4F38-4DA9-8692-B57435310022}"/>
              </a:ext>
            </a:extLst>
          </p:cNvPr>
          <p:cNvSpPr/>
          <p:nvPr/>
        </p:nvSpPr>
        <p:spPr>
          <a:xfrm>
            <a:off x="0" y="802260"/>
            <a:ext cx="6638547" cy="615553"/>
          </a:xfrm>
          <a:prstGeom prst="rect">
            <a:avLst/>
          </a:prstGeom>
        </p:spPr>
        <p:txBody>
          <a:bodyPr wrap="square" lIns="0" tIns="0" rIns="0" bIns="0">
            <a:spAutoFit/>
          </a:bodyPr>
          <a:lstStyle/>
          <a:p>
            <a:pPr algn="ctr">
              <a:defRPr/>
            </a:pPr>
            <a:r>
              <a:rPr lang="en-GB" altLang="en-US" sz="4000" u="sng" dirty="0"/>
              <a:t>Column Subtraction</a:t>
            </a:r>
            <a:endParaRPr lang="en-GB" sz="4000" u="sng" dirty="0"/>
          </a:p>
        </p:txBody>
      </p:sp>
      <p:graphicFrame>
        <p:nvGraphicFramePr>
          <p:cNvPr id="13" name="Table 15">
            <a:extLst>
              <a:ext uri="{FF2B5EF4-FFF2-40B4-BE49-F238E27FC236}">
                <a16:creationId xmlns:a16="http://schemas.microsoft.com/office/drawing/2014/main" id="{57FBAE06-005F-4A20-9E3E-0DF18B66FE3A}"/>
              </a:ext>
            </a:extLst>
          </p:cNvPr>
          <p:cNvGraphicFramePr>
            <a:graphicFrameLocks noGrp="1"/>
          </p:cNvGraphicFramePr>
          <p:nvPr/>
        </p:nvGraphicFramePr>
        <p:xfrm>
          <a:off x="7434553" y="3956341"/>
          <a:ext cx="2009620" cy="1513840"/>
        </p:xfrm>
        <a:graphic>
          <a:graphicData uri="http://schemas.openxmlformats.org/drawingml/2006/table">
            <a:tbl>
              <a:tblPr>
                <a:tableStyleId>{5C22544A-7EE6-4342-B048-85BDC9FD1C3A}</a:tableStyleId>
              </a:tblPr>
              <a:tblGrid>
                <a:gridCol w="401924">
                  <a:extLst>
                    <a:ext uri="{9D8B030D-6E8A-4147-A177-3AD203B41FA5}">
                      <a16:colId xmlns:a16="http://schemas.microsoft.com/office/drawing/2014/main" val="20000"/>
                    </a:ext>
                  </a:extLst>
                </a:gridCol>
                <a:gridCol w="401924">
                  <a:extLst>
                    <a:ext uri="{9D8B030D-6E8A-4147-A177-3AD203B41FA5}">
                      <a16:colId xmlns:a16="http://schemas.microsoft.com/office/drawing/2014/main" val="20001"/>
                    </a:ext>
                  </a:extLst>
                </a:gridCol>
                <a:gridCol w="401924">
                  <a:extLst>
                    <a:ext uri="{9D8B030D-6E8A-4147-A177-3AD203B41FA5}">
                      <a16:colId xmlns:a16="http://schemas.microsoft.com/office/drawing/2014/main" val="20002"/>
                    </a:ext>
                  </a:extLst>
                </a:gridCol>
                <a:gridCol w="401924">
                  <a:extLst>
                    <a:ext uri="{9D8B030D-6E8A-4147-A177-3AD203B41FA5}">
                      <a16:colId xmlns:a16="http://schemas.microsoft.com/office/drawing/2014/main" val="20003"/>
                    </a:ext>
                  </a:extLst>
                </a:gridCol>
                <a:gridCol w="401924">
                  <a:extLst>
                    <a:ext uri="{9D8B030D-6E8A-4147-A177-3AD203B41FA5}">
                      <a16:colId xmlns:a16="http://schemas.microsoft.com/office/drawing/2014/main" val="20004"/>
                    </a:ext>
                  </a:extLst>
                </a:gridCol>
              </a:tblGrid>
              <a:tr h="378460">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8</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7</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3</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000" b="1" dirty="0"/>
                        <a:t>8</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rgbClr val="AFDEF8"/>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8460">
                <a:tc>
                  <a:txBody>
                    <a:bodyPr/>
                    <a:lstStyle/>
                    <a:p>
                      <a:pPr algn="ctr"/>
                      <a:r>
                        <a:rPr lang="en-GB" sz="1800" dirty="0"/>
                        <a:t>−</a:t>
                      </a:r>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GB" sz="2000" b="1" dirty="0"/>
                        <a:t>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3</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t>4</a:t>
                      </a:r>
                    </a:p>
                  </a:txBody>
                  <a:tcPr marL="0" marR="0" marT="0" marB="0"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8460">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0" dirty="0">
                        <a:solidFill>
                          <a:schemeClr val="tx1"/>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rgbClr val="00B0F0"/>
                        </a:solidFill>
                      </a:endParaRPr>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8460">
                <a:tc>
                  <a:txBody>
                    <a:bodyPr/>
                    <a:lstStyle/>
                    <a:p>
                      <a:pPr algn="ctr"/>
                      <a:endParaRPr lang="en-GB" sz="1800" dirty="0"/>
                    </a:p>
                  </a:txBody>
                  <a:tcPr marL="93330" marR="93330" marT="46659" marB="46659" anchor="ctr">
                    <a:lnL w="38100" cap="flat" cmpd="sng" algn="ctr">
                      <a:solidFill>
                        <a:srgbClr val="AFDEF8"/>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tc>
                  <a:txBody>
                    <a:bodyPr/>
                    <a:lstStyle/>
                    <a:p>
                      <a:pPr algn="ctr"/>
                      <a:endParaRPr lang="en-GB" sz="1800" dirty="0"/>
                    </a:p>
                  </a:txBody>
                  <a:tcPr marL="93330" marR="93330" marT="46659" marB="46659" anchor="ctr">
                    <a:lnL w="12700" cap="flat" cmpd="sng" algn="ctr">
                      <a:solidFill>
                        <a:schemeClr val="bg1">
                          <a:lumMod val="50000"/>
                        </a:schemeClr>
                      </a:solidFill>
                      <a:prstDash val="solid"/>
                      <a:round/>
                      <a:headEnd type="none" w="med" len="med"/>
                      <a:tailEnd type="none" w="med" len="med"/>
                    </a:lnL>
                    <a:lnR w="38100" cap="flat" cmpd="sng" algn="ctr">
                      <a:solidFill>
                        <a:srgbClr val="AFDEF8"/>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FDEF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4" name="TextBox 13">
            <a:extLst>
              <a:ext uri="{FF2B5EF4-FFF2-40B4-BE49-F238E27FC236}">
                <a16:creationId xmlns:a16="http://schemas.microsoft.com/office/drawing/2014/main" id="{AFB5C1AB-AB90-48B6-97FF-33077C824376}"/>
              </a:ext>
            </a:extLst>
          </p:cNvPr>
          <p:cNvSpPr txBox="1"/>
          <p:nvPr/>
        </p:nvSpPr>
        <p:spPr>
          <a:xfrm>
            <a:off x="9041442" y="4706334"/>
            <a:ext cx="402732" cy="400110"/>
          </a:xfrm>
          <a:prstGeom prst="rect">
            <a:avLst/>
          </a:prstGeom>
          <a:noFill/>
        </p:spPr>
        <p:txBody>
          <a:bodyPr wrap="square" rtlCol="0">
            <a:spAutoFit/>
          </a:bodyPr>
          <a:lstStyle/>
          <a:p>
            <a:pPr algn="ctr"/>
            <a:r>
              <a:rPr lang="en-GB" sz="2000" b="1" dirty="0"/>
              <a:t>4</a:t>
            </a:r>
          </a:p>
        </p:txBody>
      </p:sp>
      <p:cxnSp>
        <p:nvCxnSpPr>
          <p:cNvPr id="15" name="Straight Connector 14">
            <a:extLst>
              <a:ext uri="{FF2B5EF4-FFF2-40B4-BE49-F238E27FC236}">
                <a16:creationId xmlns:a16="http://schemas.microsoft.com/office/drawing/2014/main" id="{2EACC2AA-EAB6-4402-9CCF-933C93BCA885}"/>
              </a:ext>
            </a:extLst>
          </p:cNvPr>
          <p:cNvCxnSpPr/>
          <p:nvPr/>
        </p:nvCxnSpPr>
        <p:spPr>
          <a:xfrm flipV="1">
            <a:off x="8323757" y="4012184"/>
            <a:ext cx="250793" cy="2672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E57D90D-7FA3-450F-8145-7217659F4160}"/>
              </a:ext>
            </a:extLst>
          </p:cNvPr>
          <p:cNvSpPr txBox="1"/>
          <p:nvPr/>
        </p:nvSpPr>
        <p:spPr>
          <a:xfrm>
            <a:off x="8113187" y="3923551"/>
            <a:ext cx="402732" cy="261610"/>
          </a:xfrm>
          <a:prstGeom prst="rect">
            <a:avLst/>
          </a:prstGeom>
          <a:noFill/>
        </p:spPr>
        <p:txBody>
          <a:bodyPr wrap="square" rtlCol="0">
            <a:spAutoFit/>
          </a:bodyPr>
          <a:lstStyle/>
          <a:p>
            <a:pPr algn="ctr"/>
            <a:r>
              <a:rPr lang="en-GB" sz="1100" dirty="0"/>
              <a:t>6</a:t>
            </a:r>
          </a:p>
        </p:txBody>
      </p:sp>
      <p:sp>
        <p:nvSpPr>
          <p:cNvPr id="17" name="TextBox 16">
            <a:extLst>
              <a:ext uri="{FF2B5EF4-FFF2-40B4-BE49-F238E27FC236}">
                <a16:creationId xmlns:a16="http://schemas.microsoft.com/office/drawing/2014/main" id="{C57D3905-EDC3-4814-91DE-DA501500A353}"/>
              </a:ext>
            </a:extLst>
          </p:cNvPr>
          <p:cNvSpPr txBox="1"/>
          <p:nvPr/>
        </p:nvSpPr>
        <p:spPr>
          <a:xfrm>
            <a:off x="8528823" y="3923551"/>
            <a:ext cx="402732" cy="261610"/>
          </a:xfrm>
          <a:prstGeom prst="rect">
            <a:avLst/>
          </a:prstGeom>
          <a:noFill/>
        </p:spPr>
        <p:txBody>
          <a:bodyPr wrap="square" rtlCol="0">
            <a:spAutoFit/>
          </a:bodyPr>
          <a:lstStyle/>
          <a:p>
            <a:pPr algn="ctr"/>
            <a:r>
              <a:rPr lang="en-GB" sz="1100" dirty="0"/>
              <a:t>1</a:t>
            </a:r>
          </a:p>
        </p:txBody>
      </p:sp>
      <p:sp>
        <p:nvSpPr>
          <p:cNvPr id="18" name="TextBox 17">
            <a:extLst>
              <a:ext uri="{FF2B5EF4-FFF2-40B4-BE49-F238E27FC236}">
                <a16:creationId xmlns:a16="http://schemas.microsoft.com/office/drawing/2014/main" id="{B6907AC7-ADDF-405E-9B79-9E8C7940DA92}"/>
              </a:ext>
            </a:extLst>
          </p:cNvPr>
          <p:cNvSpPr txBox="1"/>
          <p:nvPr/>
        </p:nvSpPr>
        <p:spPr>
          <a:xfrm>
            <a:off x="8639660" y="4713261"/>
            <a:ext cx="402732" cy="400110"/>
          </a:xfrm>
          <a:prstGeom prst="rect">
            <a:avLst/>
          </a:prstGeom>
          <a:noFill/>
        </p:spPr>
        <p:txBody>
          <a:bodyPr wrap="square" rtlCol="0">
            <a:spAutoFit/>
          </a:bodyPr>
          <a:lstStyle/>
          <a:p>
            <a:pPr algn="ctr"/>
            <a:r>
              <a:rPr lang="en-GB" sz="2000" b="1" dirty="0"/>
              <a:t>9</a:t>
            </a:r>
          </a:p>
        </p:txBody>
      </p:sp>
      <p:sp>
        <p:nvSpPr>
          <p:cNvPr id="19" name="TextBox 18">
            <a:extLst>
              <a:ext uri="{FF2B5EF4-FFF2-40B4-BE49-F238E27FC236}">
                <a16:creationId xmlns:a16="http://schemas.microsoft.com/office/drawing/2014/main" id="{E9FCDCEE-5474-4A9A-AD45-10526402A036}"/>
              </a:ext>
            </a:extLst>
          </p:cNvPr>
          <p:cNvSpPr txBox="1"/>
          <p:nvPr/>
        </p:nvSpPr>
        <p:spPr>
          <a:xfrm>
            <a:off x="8225632" y="4701594"/>
            <a:ext cx="402732" cy="400110"/>
          </a:xfrm>
          <a:prstGeom prst="rect">
            <a:avLst/>
          </a:prstGeom>
          <a:noFill/>
        </p:spPr>
        <p:txBody>
          <a:bodyPr wrap="square" rtlCol="0">
            <a:spAutoFit/>
          </a:bodyPr>
          <a:lstStyle/>
          <a:p>
            <a:pPr algn="ctr"/>
            <a:r>
              <a:rPr lang="en-GB" sz="2000" b="1" dirty="0"/>
              <a:t>3</a:t>
            </a:r>
          </a:p>
        </p:txBody>
      </p:sp>
      <p:sp>
        <p:nvSpPr>
          <p:cNvPr id="20" name="TextBox 259">
            <a:extLst>
              <a:ext uri="{FF2B5EF4-FFF2-40B4-BE49-F238E27FC236}">
                <a16:creationId xmlns:a16="http://schemas.microsoft.com/office/drawing/2014/main" id="{6A2418DA-0E82-45EB-B84D-9D327E30CDAD}"/>
              </a:ext>
            </a:extLst>
          </p:cNvPr>
          <p:cNvSpPr txBox="1"/>
          <p:nvPr/>
        </p:nvSpPr>
        <p:spPr>
          <a:xfrm>
            <a:off x="7834671" y="4701594"/>
            <a:ext cx="402732"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a:lstStyle>
          <a:p>
            <a:pPr algn="ctr"/>
            <a:r>
              <a:rPr lang="en-GB" sz="2000" b="1" dirty="0"/>
              <a:t>3</a:t>
            </a:r>
          </a:p>
        </p:txBody>
      </p:sp>
    </p:spTree>
    <p:extLst>
      <p:ext uri="{BB962C8B-B14F-4D97-AF65-F5344CB8AC3E}">
        <p14:creationId xmlns:p14="http://schemas.microsoft.com/office/powerpoint/2010/main" val="161887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3B300-2E59-4E0C-88CC-03B6DD8DF29F}"/>
              </a:ext>
            </a:extLst>
          </p:cNvPr>
          <p:cNvSpPr>
            <a:spLocks noGrp="1"/>
          </p:cNvSpPr>
          <p:nvPr>
            <p:ph type="title"/>
          </p:nvPr>
        </p:nvSpPr>
        <p:spPr/>
        <p:txBody>
          <a:bodyPr/>
          <a:lstStyle/>
          <a:p>
            <a:r>
              <a:rPr lang="en-GB" dirty="0"/>
              <a:t>Column Subtraction</a:t>
            </a:r>
          </a:p>
        </p:txBody>
      </p:sp>
      <p:sp>
        <p:nvSpPr>
          <p:cNvPr id="3" name="Content Placeholder 2">
            <a:extLst>
              <a:ext uri="{FF2B5EF4-FFF2-40B4-BE49-F238E27FC236}">
                <a16:creationId xmlns:a16="http://schemas.microsoft.com/office/drawing/2014/main" id="{5483A499-91F3-497B-868E-DFF29A571D3D}"/>
              </a:ext>
            </a:extLst>
          </p:cNvPr>
          <p:cNvSpPr>
            <a:spLocks noGrp="1"/>
          </p:cNvSpPr>
          <p:nvPr>
            <p:ph idx="1"/>
          </p:nvPr>
        </p:nvSpPr>
        <p:spPr/>
        <p:txBody>
          <a:bodyPr/>
          <a:lstStyle/>
          <a:p>
            <a:pPr marL="0" indent="0">
              <a:buNone/>
            </a:pPr>
            <a:r>
              <a:rPr lang="en-GB" dirty="0"/>
              <a:t>Always remember that you cannot subtract a lager number from a smaller number. You need to exchange!</a:t>
            </a:r>
          </a:p>
        </p:txBody>
      </p:sp>
    </p:spTree>
    <p:extLst>
      <p:ext uri="{BB962C8B-B14F-4D97-AF65-F5344CB8AC3E}">
        <p14:creationId xmlns:p14="http://schemas.microsoft.com/office/powerpoint/2010/main" val="299296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F3E6F7-0AE8-4036-925B-04BC47432D50}"/>
              </a:ext>
            </a:extLst>
          </p:cNvPr>
          <p:cNvSpPr/>
          <p:nvPr/>
        </p:nvSpPr>
        <p:spPr>
          <a:xfrm>
            <a:off x="3535621" y="326008"/>
            <a:ext cx="4637101" cy="615553"/>
          </a:xfrm>
          <a:prstGeom prst="rect">
            <a:avLst/>
          </a:prstGeom>
        </p:spPr>
        <p:txBody>
          <a:bodyPr wrap="square" lIns="0" tIns="0" rIns="0" bIns="0">
            <a:spAutoFit/>
          </a:bodyPr>
          <a:lstStyle/>
          <a:p>
            <a:pPr algn="ctr">
              <a:defRPr/>
            </a:pPr>
            <a:r>
              <a:rPr lang="en-GB" altLang="en-US" sz="4000" u="sng" dirty="0"/>
              <a:t>Column Addition</a:t>
            </a:r>
            <a:endParaRPr lang="en-GB" sz="4000" u="sng" dirty="0"/>
          </a:p>
        </p:txBody>
      </p:sp>
      <p:graphicFrame>
        <p:nvGraphicFramePr>
          <p:cNvPr id="5" name="Table 15">
            <a:extLst>
              <a:ext uri="{FF2B5EF4-FFF2-40B4-BE49-F238E27FC236}">
                <a16:creationId xmlns:a16="http://schemas.microsoft.com/office/drawing/2014/main" id="{E92BEF6E-5CDD-4B9F-9028-6C50D54E407A}"/>
              </a:ext>
            </a:extLst>
          </p:cNvPr>
          <p:cNvGraphicFramePr>
            <a:graphicFrameLocks noGrp="1"/>
          </p:cNvGraphicFramePr>
          <p:nvPr>
            <p:extLst>
              <p:ext uri="{D42A27DB-BD31-4B8C-83A1-F6EECF244321}">
                <p14:modId xmlns:p14="http://schemas.microsoft.com/office/powerpoint/2010/main" val="757483452"/>
              </p:ext>
            </p:extLst>
          </p:nvPr>
        </p:nvGraphicFramePr>
        <p:xfrm>
          <a:off x="3969788" y="2863921"/>
          <a:ext cx="3997325" cy="3267075"/>
        </p:xfrm>
        <a:graphic>
          <a:graphicData uri="http://schemas.openxmlformats.org/drawingml/2006/table">
            <a:tbl>
              <a:tblPr>
                <a:tableStyleId>{5C22544A-7EE6-4342-B048-85BDC9FD1C3A}</a:tableStyleId>
              </a:tblPr>
              <a:tblGrid>
                <a:gridCol w="799465">
                  <a:extLst>
                    <a:ext uri="{9D8B030D-6E8A-4147-A177-3AD203B41FA5}">
                      <a16:colId xmlns:a16="http://schemas.microsoft.com/office/drawing/2014/main" val="20000"/>
                    </a:ext>
                  </a:extLst>
                </a:gridCol>
                <a:gridCol w="799465">
                  <a:extLst>
                    <a:ext uri="{9D8B030D-6E8A-4147-A177-3AD203B41FA5}">
                      <a16:colId xmlns:a16="http://schemas.microsoft.com/office/drawing/2014/main" val="20001"/>
                    </a:ext>
                  </a:extLst>
                </a:gridCol>
                <a:gridCol w="799465">
                  <a:extLst>
                    <a:ext uri="{9D8B030D-6E8A-4147-A177-3AD203B41FA5}">
                      <a16:colId xmlns:a16="http://schemas.microsoft.com/office/drawing/2014/main" val="20002"/>
                    </a:ext>
                  </a:extLst>
                </a:gridCol>
                <a:gridCol w="799465">
                  <a:extLst>
                    <a:ext uri="{9D8B030D-6E8A-4147-A177-3AD203B41FA5}">
                      <a16:colId xmlns:a16="http://schemas.microsoft.com/office/drawing/2014/main" val="20003"/>
                    </a:ext>
                  </a:extLst>
                </a:gridCol>
                <a:gridCol w="799465">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O</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53415">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3415">
                <a:tc>
                  <a:txBody>
                    <a:bodyPr/>
                    <a:lstStyle/>
                    <a:p>
                      <a:pPr algn="ctr"/>
                      <a:r>
                        <a:rPr lang="en-GB" sz="3200"/>
                        <a: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7</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6" name="Picture 143">
            <a:extLst>
              <a:ext uri="{FF2B5EF4-FFF2-40B4-BE49-F238E27FC236}">
                <a16:creationId xmlns:a16="http://schemas.microsoft.com/office/drawing/2014/main" id="{02A0BB68-8D37-41AE-B77B-1CA01D20DB7A}"/>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6201" y="360774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5">
            <a:extLst>
              <a:ext uri="{FF2B5EF4-FFF2-40B4-BE49-F238E27FC236}">
                <a16:creationId xmlns:a16="http://schemas.microsoft.com/office/drawing/2014/main" id="{37DB9E92-A4AB-4DF4-BAD1-4E73C10566ED}"/>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82295" y="3574213"/>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9">
            <a:extLst>
              <a:ext uri="{FF2B5EF4-FFF2-40B4-BE49-F238E27FC236}">
                <a16:creationId xmlns:a16="http://schemas.microsoft.com/office/drawing/2014/main" id="{F9B56540-B5CA-454A-A22C-04659D6D12CB}"/>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44148" y="3559421"/>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5">
            <a:extLst>
              <a:ext uri="{FF2B5EF4-FFF2-40B4-BE49-F238E27FC236}">
                <a16:creationId xmlns:a16="http://schemas.microsoft.com/office/drawing/2014/main" id="{8643DFDC-6ED6-47EE-97E9-A5FB1F9DABFF}"/>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37216" y="423966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5">
            <a:extLst>
              <a:ext uri="{FF2B5EF4-FFF2-40B4-BE49-F238E27FC236}">
                <a16:creationId xmlns:a16="http://schemas.microsoft.com/office/drawing/2014/main" id="{88B54871-F0DC-434E-80E6-44F91A1E4741}"/>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57867" y="423966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9">
            <a:extLst>
              <a:ext uri="{FF2B5EF4-FFF2-40B4-BE49-F238E27FC236}">
                <a16:creationId xmlns:a16="http://schemas.microsoft.com/office/drawing/2014/main" id="{04229801-C32E-4D13-B175-D0B372340EBB}"/>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90841" y="3566565"/>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9">
            <a:extLst>
              <a:ext uri="{FF2B5EF4-FFF2-40B4-BE49-F238E27FC236}">
                <a16:creationId xmlns:a16="http://schemas.microsoft.com/office/drawing/2014/main" id="{2F2E76A7-7245-4A24-B773-7A0A737546E3}"/>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44148" y="3799108"/>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9">
            <a:extLst>
              <a:ext uri="{FF2B5EF4-FFF2-40B4-BE49-F238E27FC236}">
                <a16:creationId xmlns:a16="http://schemas.microsoft.com/office/drawing/2014/main" id="{9C901BE7-7353-4310-B4A0-F1AF7A766FFD}"/>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90841" y="3806252"/>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3">
            <a:extLst>
              <a:ext uri="{FF2B5EF4-FFF2-40B4-BE49-F238E27FC236}">
                <a16:creationId xmlns:a16="http://schemas.microsoft.com/office/drawing/2014/main" id="{C8D45FD4-1ACD-49D3-8F89-183B1F700B80}"/>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73054" y="360774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3">
            <a:extLst>
              <a:ext uri="{FF2B5EF4-FFF2-40B4-BE49-F238E27FC236}">
                <a16:creationId xmlns:a16="http://schemas.microsoft.com/office/drawing/2014/main" id="{DA8FC196-6F11-43D2-B671-373F8856E767}"/>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13356" y="360774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3">
            <a:extLst>
              <a:ext uri="{FF2B5EF4-FFF2-40B4-BE49-F238E27FC236}">
                <a16:creationId xmlns:a16="http://schemas.microsoft.com/office/drawing/2014/main" id="{5A293F93-6049-4788-999A-E761098D2D55}"/>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41593" y="385706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3">
            <a:extLst>
              <a:ext uri="{FF2B5EF4-FFF2-40B4-BE49-F238E27FC236}">
                <a16:creationId xmlns:a16="http://schemas.microsoft.com/office/drawing/2014/main" id="{6179AAE3-AF06-40CB-B363-3C706ED8329B}"/>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81895" y="385706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oogle Shape;163;p5">
            <a:extLst>
              <a:ext uri="{FF2B5EF4-FFF2-40B4-BE49-F238E27FC236}">
                <a16:creationId xmlns:a16="http://schemas.microsoft.com/office/drawing/2014/main" id="{975787A7-E500-4086-9394-65975FB0AB12}"/>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4883" y="4196881"/>
            <a:ext cx="187652" cy="203173"/>
          </a:xfrm>
          <a:prstGeom prst="rect">
            <a:avLst/>
          </a:prstGeom>
          <a:noFill/>
          <a:ln>
            <a:noFill/>
          </a:ln>
        </p:spPr>
      </p:pic>
      <p:pic>
        <p:nvPicPr>
          <p:cNvPr id="21" name="Google Shape;163;p5">
            <a:extLst>
              <a:ext uri="{FF2B5EF4-FFF2-40B4-BE49-F238E27FC236}">
                <a16:creationId xmlns:a16="http://schemas.microsoft.com/office/drawing/2014/main" id="{BC093D0B-F772-446E-8965-145280B0D06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93994" y="4196881"/>
            <a:ext cx="187652" cy="203173"/>
          </a:xfrm>
          <a:prstGeom prst="rect">
            <a:avLst/>
          </a:prstGeom>
          <a:noFill/>
          <a:ln>
            <a:noFill/>
          </a:ln>
        </p:spPr>
      </p:pic>
      <p:pic>
        <p:nvPicPr>
          <p:cNvPr id="22" name="Google Shape;163;p5">
            <a:extLst>
              <a:ext uri="{FF2B5EF4-FFF2-40B4-BE49-F238E27FC236}">
                <a16:creationId xmlns:a16="http://schemas.microsoft.com/office/drawing/2014/main" id="{8236C5B5-03C6-4FC0-83CC-59B40C9BE98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23105" y="4196881"/>
            <a:ext cx="187652" cy="203173"/>
          </a:xfrm>
          <a:prstGeom prst="rect">
            <a:avLst/>
          </a:prstGeom>
          <a:noFill/>
          <a:ln>
            <a:noFill/>
          </a:ln>
        </p:spPr>
      </p:pic>
      <p:pic>
        <p:nvPicPr>
          <p:cNvPr id="23" name="Google Shape;163;p5">
            <a:extLst>
              <a:ext uri="{FF2B5EF4-FFF2-40B4-BE49-F238E27FC236}">
                <a16:creationId xmlns:a16="http://schemas.microsoft.com/office/drawing/2014/main" id="{D88BA2C5-CC1C-493A-9C82-52FC368739C6}"/>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3215" y="4397409"/>
            <a:ext cx="187652" cy="203173"/>
          </a:xfrm>
          <a:prstGeom prst="rect">
            <a:avLst/>
          </a:prstGeom>
          <a:noFill/>
          <a:ln>
            <a:noFill/>
          </a:ln>
        </p:spPr>
      </p:pic>
      <p:pic>
        <p:nvPicPr>
          <p:cNvPr id="24" name="Google Shape;163;p5">
            <a:extLst>
              <a:ext uri="{FF2B5EF4-FFF2-40B4-BE49-F238E27FC236}">
                <a16:creationId xmlns:a16="http://schemas.microsoft.com/office/drawing/2014/main" id="{73B8F1F4-D5A2-40A4-A3D3-4AFDDD2030F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91994" y="4397408"/>
            <a:ext cx="187652" cy="203173"/>
          </a:xfrm>
          <a:prstGeom prst="rect">
            <a:avLst/>
          </a:prstGeom>
          <a:noFill/>
          <a:ln>
            <a:noFill/>
          </a:ln>
        </p:spPr>
      </p:pic>
      <p:pic>
        <p:nvPicPr>
          <p:cNvPr id="25" name="Google Shape;163;p5">
            <a:extLst>
              <a:ext uri="{FF2B5EF4-FFF2-40B4-BE49-F238E27FC236}">
                <a16:creationId xmlns:a16="http://schemas.microsoft.com/office/drawing/2014/main" id="{B0A3173E-A1CA-40BB-8B44-850C8DCFE79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20772" y="4397407"/>
            <a:ext cx="187652" cy="203173"/>
          </a:xfrm>
          <a:prstGeom prst="rect">
            <a:avLst/>
          </a:prstGeom>
          <a:noFill/>
          <a:ln>
            <a:noFill/>
          </a:ln>
        </p:spPr>
      </p:pic>
      <p:pic>
        <p:nvPicPr>
          <p:cNvPr id="26" name="Google Shape;163;p5">
            <a:extLst>
              <a:ext uri="{FF2B5EF4-FFF2-40B4-BE49-F238E27FC236}">
                <a16:creationId xmlns:a16="http://schemas.microsoft.com/office/drawing/2014/main" id="{8BF21F98-0FEB-437C-AD78-0B20250D4FA7}"/>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2325" y="4593403"/>
            <a:ext cx="187652" cy="203173"/>
          </a:xfrm>
          <a:prstGeom prst="rect">
            <a:avLst/>
          </a:prstGeom>
          <a:noFill/>
          <a:ln>
            <a:noFill/>
          </a:ln>
        </p:spPr>
      </p:pic>
      <p:pic>
        <p:nvPicPr>
          <p:cNvPr id="27" name="Google Shape;163;p5">
            <a:extLst>
              <a:ext uri="{FF2B5EF4-FFF2-40B4-BE49-F238E27FC236}">
                <a16:creationId xmlns:a16="http://schemas.microsoft.com/office/drawing/2014/main" id="{4B6FEA73-B1BE-4893-BE80-7E400A723ED9}"/>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91436" y="4593403"/>
            <a:ext cx="187652" cy="203173"/>
          </a:xfrm>
          <a:prstGeom prst="rect">
            <a:avLst/>
          </a:prstGeom>
          <a:noFill/>
          <a:ln>
            <a:noFill/>
          </a:ln>
        </p:spPr>
      </p:pic>
      <p:pic>
        <p:nvPicPr>
          <p:cNvPr id="28" name="Google Shape;163;p5">
            <a:extLst>
              <a:ext uri="{FF2B5EF4-FFF2-40B4-BE49-F238E27FC236}">
                <a16:creationId xmlns:a16="http://schemas.microsoft.com/office/drawing/2014/main" id="{14AF3EF5-EB02-420C-AC2E-200B371D7354}"/>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20547" y="4593403"/>
            <a:ext cx="187652" cy="203173"/>
          </a:xfrm>
          <a:prstGeom prst="rect">
            <a:avLst/>
          </a:prstGeom>
          <a:noFill/>
          <a:ln>
            <a:noFill/>
          </a:ln>
        </p:spPr>
      </p:pic>
      <p:pic>
        <p:nvPicPr>
          <p:cNvPr id="29" name="Picture 143">
            <a:extLst>
              <a:ext uri="{FF2B5EF4-FFF2-40B4-BE49-F238E27FC236}">
                <a16:creationId xmlns:a16="http://schemas.microsoft.com/office/drawing/2014/main" id="{BB735C50-36AE-47FD-A35F-122067E25B16}"/>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9552" y="418662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3">
            <a:extLst>
              <a:ext uri="{FF2B5EF4-FFF2-40B4-BE49-F238E27FC236}">
                <a16:creationId xmlns:a16="http://schemas.microsoft.com/office/drawing/2014/main" id="{97AF9548-FA3A-4C08-9B72-7229C9CB1F3F}"/>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1802" y="418662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9">
            <a:extLst>
              <a:ext uri="{FF2B5EF4-FFF2-40B4-BE49-F238E27FC236}">
                <a16:creationId xmlns:a16="http://schemas.microsoft.com/office/drawing/2014/main" id="{7ADB79C2-F6C4-46CF-BEFB-37DED0EF3B41}"/>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188662"/>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49">
            <a:extLst>
              <a:ext uri="{FF2B5EF4-FFF2-40B4-BE49-F238E27FC236}">
                <a16:creationId xmlns:a16="http://schemas.microsoft.com/office/drawing/2014/main" id="{573C846A-812C-4BEF-AF1B-16A0F3DEE69C}"/>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391646"/>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68C63EB7-BFFB-4F79-9252-38FD06D65281}"/>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79399" y="4398790"/>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49">
            <a:extLst>
              <a:ext uri="{FF2B5EF4-FFF2-40B4-BE49-F238E27FC236}">
                <a16:creationId xmlns:a16="http://schemas.microsoft.com/office/drawing/2014/main" id="{7363FDAF-F1DF-4B6C-B759-4C52544D6625}"/>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593738"/>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98C48A06-BDD6-44E8-9E90-2608EC0A290C}"/>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79399" y="4600882"/>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a:extLst>
              <a:ext uri="{FF2B5EF4-FFF2-40B4-BE49-F238E27FC236}">
                <a16:creationId xmlns:a16="http://schemas.microsoft.com/office/drawing/2014/main" id="{846FB388-D2A9-40B9-8EE4-3214487808D6}"/>
              </a:ext>
            </a:extLst>
          </p:cNvPr>
          <p:cNvSpPr txBox="1"/>
          <p:nvPr/>
        </p:nvSpPr>
        <p:spPr>
          <a:xfrm>
            <a:off x="490412" y="1029180"/>
            <a:ext cx="11256886" cy="830997"/>
          </a:xfrm>
          <a:prstGeom prst="rect">
            <a:avLst/>
          </a:prstGeom>
          <a:noFill/>
        </p:spPr>
        <p:txBody>
          <a:bodyPr wrap="square" rtlCol="0">
            <a:spAutoFit/>
          </a:bodyPr>
          <a:lstStyle/>
          <a:p>
            <a:pPr algn="ctr"/>
            <a:endParaRPr lang="en-GB" sz="2400" dirty="0"/>
          </a:p>
          <a:p>
            <a:pPr algn="ctr"/>
            <a:r>
              <a:rPr lang="en-GB" sz="2400" dirty="0"/>
              <a:t>We then need to add the columns together starting with the ones.</a:t>
            </a:r>
          </a:p>
        </p:txBody>
      </p:sp>
    </p:spTree>
    <p:extLst>
      <p:ext uri="{BB962C8B-B14F-4D97-AF65-F5344CB8AC3E}">
        <p14:creationId xmlns:p14="http://schemas.microsoft.com/office/powerpoint/2010/main" val="241785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par>
                          <p:cTn id="13" fill="hold">
                            <p:stCondLst>
                              <p:cond delay="3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300"/>
                                        <p:tgtEl>
                                          <p:spTgt spid="13"/>
                                        </p:tgtEl>
                                      </p:cBhvr>
                                    </p:animEffect>
                                  </p:childTnLst>
                                </p:cTn>
                              </p:par>
                            </p:childTnLst>
                          </p:cTn>
                        </p:par>
                        <p:par>
                          <p:cTn id="17" fill="hold">
                            <p:stCondLst>
                              <p:cond delay="6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300"/>
                                        <p:tgtEl>
                                          <p:spTgt spid="14"/>
                                        </p:tgtEl>
                                      </p:cBhvr>
                                    </p:animEffect>
                                  </p:childTnLst>
                                </p:cTn>
                              </p:par>
                            </p:childTnLst>
                          </p:cTn>
                        </p:par>
                        <p:par>
                          <p:cTn id="21" fill="hold">
                            <p:stCondLst>
                              <p:cond delay="9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300"/>
                                        <p:tgtEl>
                                          <p:spTgt spid="6"/>
                                        </p:tgtEl>
                                      </p:cBhvr>
                                    </p:animEffect>
                                  </p:childTnLst>
                                </p:cTn>
                              </p:par>
                            </p:childTnLst>
                          </p:cTn>
                        </p:par>
                        <p:par>
                          <p:cTn id="30" fill="hold">
                            <p:stCondLst>
                              <p:cond delay="3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300"/>
                                        <p:tgtEl>
                                          <p:spTgt spid="16"/>
                                        </p:tgtEl>
                                      </p:cBhvr>
                                    </p:animEffect>
                                  </p:childTnLst>
                                </p:cTn>
                              </p:par>
                            </p:childTnLst>
                          </p:cTn>
                        </p:par>
                        <p:par>
                          <p:cTn id="34" fill="hold">
                            <p:stCondLst>
                              <p:cond delay="6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300"/>
                                        <p:tgtEl>
                                          <p:spTgt spid="17"/>
                                        </p:tgtEl>
                                      </p:cBhvr>
                                    </p:animEffect>
                                  </p:childTnLst>
                                </p:cTn>
                              </p:par>
                            </p:childTnLst>
                          </p:cTn>
                        </p:par>
                        <p:par>
                          <p:cTn id="38" fill="hold">
                            <p:stCondLst>
                              <p:cond delay="9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300"/>
                                        <p:tgtEl>
                                          <p:spTgt spid="18"/>
                                        </p:tgtEl>
                                      </p:cBhvr>
                                    </p:animEffect>
                                  </p:childTnLst>
                                </p:cTn>
                              </p:par>
                            </p:childTnLst>
                          </p:cTn>
                        </p:par>
                        <p:par>
                          <p:cTn id="42" fill="hold">
                            <p:stCondLst>
                              <p:cond delay="1200"/>
                            </p:stCondLst>
                            <p:childTnLst>
                              <p:par>
                                <p:cTn id="43" presetID="10"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3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300"/>
                                        <p:tgtEl>
                                          <p:spTgt spid="10"/>
                                        </p:tgtEl>
                                      </p:cBhvr>
                                    </p:animEffect>
                                  </p:childTnLst>
                                </p:cTn>
                              </p:par>
                            </p:childTnLst>
                          </p:cTn>
                        </p:par>
                        <p:par>
                          <p:cTn id="51" fill="hold">
                            <p:stCondLst>
                              <p:cond delay="300"/>
                            </p:stCondLst>
                            <p:childTnLst>
                              <p:par>
                                <p:cTn id="52" presetID="10"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3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300"/>
                                        <p:tgtEl>
                                          <p:spTgt spid="20"/>
                                        </p:tgtEl>
                                      </p:cBhvr>
                                    </p:animEffect>
                                  </p:childTnLst>
                                </p:cTn>
                              </p:par>
                            </p:childTnLst>
                          </p:cTn>
                        </p:par>
                        <p:par>
                          <p:cTn id="60" fill="hold">
                            <p:stCondLst>
                              <p:cond delay="3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300"/>
                                        <p:tgtEl>
                                          <p:spTgt spid="21"/>
                                        </p:tgtEl>
                                      </p:cBhvr>
                                    </p:animEffect>
                                  </p:childTnLst>
                                </p:cTn>
                              </p:par>
                            </p:childTnLst>
                          </p:cTn>
                        </p:par>
                        <p:par>
                          <p:cTn id="64" fill="hold">
                            <p:stCondLst>
                              <p:cond delay="600"/>
                            </p:stCondLst>
                            <p:childTnLst>
                              <p:par>
                                <p:cTn id="65" presetID="10"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300"/>
                                        <p:tgtEl>
                                          <p:spTgt spid="22"/>
                                        </p:tgtEl>
                                      </p:cBhvr>
                                    </p:animEffect>
                                  </p:childTnLst>
                                </p:cTn>
                              </p:par>
                            </p:childTnLst>
                          </p:cTn>
                        </p:par>
                        <p:par>
                          <p:cTn id="68" fill="hold">
                            <p:stCondLst>
                              <p:cond delay="90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300"/>
                                        <p:tgtEl>
                                          <p:spTgt spid="23"/>
                                        </p:tgtEl>
                                      </p:cBhvr>
                                    </p:animEffect>
                                  </p:childTnLst>
                                </p:cTn>
                              </p:par>
                            </p:childTnLst>
                          </p:cTn>
                        </p:par>
                        <p:par>
                          <p:cTn id="72" fill="hold">
                            <p:stCondLst>
                              <p:cond delay="1200"/>
                            </p:stCondLst>
                            <p:childTnLst>
                              <p:par>
                                <p:cTn id="73" presetID="10" presetClass="entr" presetSubtype="0"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300"/>
                                        <p:tgtEl>
                                          <p:spTgt spid="24"/>
                                        </p:tgtEl>
                                      </p:cBhvr>
                                    </p:animEffect>
                                  </p:childTnLst>
                                </p:cTn>
                              </p:par>
                            </p:childTnLst>
                          </p:cTn>
                        </p:par>
                        <p:par>
                          <p:cTn id="76" fill="hold">
                            <p:stCondLst>
                              <p:cond delay="1500"/>
                            </p:stCondLst>
                            <p:childTnLst>
                              <p:par>
                                <p:cTn id="77" presetID="10"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300"/>
                                        <p:tgtEl>
                                          <p:spTgt spid="25"/>
                                        </p:tgtEl>
                                      </p:cBhvr>
                                    </p:animEffect>
                                  </p:childTnLst>
                                </p:cTn>
                              </p:par>
                            </p:childTnLst>
                          </p:cTn>
                        </p:par>
                        <p:par>
                          <p:cTn id="80" fill="hold">
                            <p:stCondLst>
                              <p:cond delay="1800"/>
                            </p:stCondLst>
                            <p:childTnLst>
                              <p:par>
                                <p:cTn id="81" presetID="10" presetClass="entr" presetSubtype="0" fill="hold"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300"/>
                                        <p:tgtEl>
                                          <p:spTgt spid="26"/>
                                        </p:tgtEl>
                                      </p:cBhvr>
                                    </p:animEffect>
                                  </p:childTnLst>
                                </p:cTn>
                              </p:par>
                            </p:childTnLst>
                          </p:cTn>
                        </p:par>
                        <p:par>
                          <p:cTn id="84" fill="hold">
                            <p:stCondLst>
                              <p:cond delay="2100"/>
                            </p:stCondLst>
                            <p:childTnLst>
                              <p:par>
                                <p:cTn id="85" presetID="10" presetClass="entr" presetSubtype="0"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300"/>
                                        <p:tgtEl>
                                          <p:spTgt spid="27"/>
                                        </p:tgtEl>
                                      </p:cBhvr>
                                    </p:animEffect>
                                  </p:childTnLst>
                                </p:cTn>
                              </p:par>
                            </p:childTnLst>
                          </p:cTn>
                        </p:par>
                        <p:par>
                          <p:cTn id="88" fill="hold">
                            <p:stCondLst>
                              <p:cond delay="2400"/>
                            </p:stCondLst>
                            <p:childTnLst>
                              <p:par>
                                <p:cTn id="89" presetID="10" presetClass="entr" presetSubtype="0" fill="hold"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3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300"/>
                                        <p:tgtEl>
                                          <p:spTgt spid="36"/>
                                        </p:tgtEl>
                                      </p:cBhvr>
                                    </p:animEffect>
                                  </p:childTnLst>
                                </p:cTn>
                              </p:par>
                            </p:childTnLst>
                          </p:cTn>
                        </p:par>
                        <p:par>
                          <p:cTn id="97" fill="hold">
                            <p:stCondLst>
                              <p:cond delay="300"/>
                            </p:stCondLst>
                            <p:childTnLst>
                              <p:par>
                                <p:cTn id="98" presetID="10" presetClass="entr" presetSubtype="0"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300"/>
                                        <p:tgtEl>
                                          <p:spTgt spid="38"/>
                                        </p:tgtEl>
                                      </p:cBhvr>
                                    </p:animEffect>
                                  </p:childTnLst>
                                </p:cTn>
                              </p:par>
                            </p:childTnLst>
                          </p:cTn>
                        </p:par>
                        <p:par>
                          <p:cTn id="101" fill="hold">
                            <p:stCondLst>
                              <p:cond delay="600"/>
                            </p:stCondLst>
                            <p:childTnLst>
                              <p:par>
                                <p:cTn id="102" presetID="10" presetClass="entr" presetSubtype="0" fill="hold"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300"/>
                                        <p:tgtEl>
                                          <p:spTgt spid="39"/>
                                        </p:tgtEl>
                                      </p:cBhvr>
                                    </p:animEffect>
                                  </p:childTnLst>
                                </p:cTn>
                              </p:par>
                            </p:childTnLst>
                          </p:cTn>
                        </p:par>
                        <p:par>
                          <p:cTn id="105" fill="hold">
                            <p:stCondLst>
                              <p:cond delay="900"/>
                            </p:stCondLst>
                            <p:childTnLst>
                              <p:par>
                                <p:cTn id="106" presetID="10" presetClass="entr" presetSubtype="0" fill="hold" nodeType="after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300"/>
                                        <p:tgtEl>
                                          <p:spTgt spid="40"/>
                                        </p:tgtEl>
                                      </p:cBhvr>
                                    </p:animEffect>
                                  </p:childTnLst>
                                </p:cTn>
                              </p:par>
                            </p:childTnLst>
                          </p:cTn>
                        </p:par>
                        <p:par>
                          <p:cTn id="109" fill="hold">
                            <p:stCondLst>
                              <p:cond delay="1200"/>
                            </p:stCondLst>
                            <p:childTnLst>
                              <p:par>
                                <p:cTn id="110" presetID="10" presetClass="entr" presetSubtype="0" fill="hold" nodeType="after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300"/>
                                        <p:tgtEl>
                                          <p:spTgt spid="4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300"/>
                                        <p:tgtEl>
                                          <p:spTgt spid="29"/>
                                        </p:tgtEl>
                                      </p:cBhvr>
                                    </p:animEffect>
                                  </p:childTnLst>
                                </p:cTn>
                              </p:par>
                            </p:childTnLst>
                          </p:cTn>
                        </p:par>
                        <p:par>
                          <p:cTn id="118" fill="hold">
                            <p:stCondLst>
                              <p:cond delay="300"/>
                            </p:stCondLst>
                            <p:childTnLst>
                              <p:par>
                                <p:cTn id="119" presetID="10" presetClass="entr" presetSubtype="0" fill="hold"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E85E-B5E9-484C-A0C4-901DF2CD55C1}"/>
              </a:ext>
            </a:extLst>
          </p:cNvPr>
          <p:cNvSpPr>
            <a:spLocks noGrp="1"/>
          </p:cNvSpPr>
          <p:nvPr>
            <p:ph type="title"/>
          </p:nvPr>
        </p:nvSpPr>
        <p:spPr/>
        <p:txBody>
          <a:bodyPr/>
          <a:lstStyle/>
          <a:p>
            <a:r>
              <a:rPr lang="en-GB" dirty="0"/>
              <a:t>Use the column subtraction method to work out the calculations. </a:t>
            </a:r>
          </a:p>
        </p:txBody>
      </p:sp>
      <p:sp>
        <p:nvSpPr>
          <p:cNvPr id="3" name="Content Placeholder 2">
            <a:extLst>
              <a:ext uri="{FF2B5EF4-FFF2-40B4-BE49-F238E27FC236}">
                <a16:creationId xmlns:a16="http://schemas.microsoft.com/office/drawing/2014/main" id="{9FAC336B-D7B2-438F-8E45-162D536D881F}"/>
              </a:ext>
            </a:extLst>
          </p:cNvPr>
          <p:cNvSpPr>
            <a:spLocks noGrp="1"/>
          </p:cNvSpPr>
          <p:nvPr>
            <p:ph idx="1"/>
          </p:nvPr>
        </p:nvSpPr>
        <p:spPr>
          <a:xfrm>
            <a:off x="2114035" y="2430404"/>
            <a:ext cx="2640228" cy="4351338"/>
          </a:xfrm>
        </p:spPr>
        <p:txBody>
          <a:bodyPr>
            <a:noAutofit/>
          </a:bodyPr>
          <a:lstStyle/>
          <a:p>
            <a:pPr marL="0" indent="0">
              <a:buNone/>
            </a:pPr>
            <a:r>
              <a:rPr lang="en-GB" sz="2800" dirty="0"/>
              <a:t>543-224=</a:t>
            </a:r>
          </a:p>
          <a:p>
            <a:pPr marL="0" indent="0">
              <a:buNone/>
            </a:pPr>
            <a:endParaRPr lang="en-GB" sz="2800" dirty="0"/>
          </a:p>
          <a:p>
            <a:pPr marL="0" indent="0">
              <a:buNone/>
            </a:pPr>
            <a:r>
              <a:rPr lang="en-GB" sz="2800" dirty="0"/>
              <a:t>978-681=</a:t>
            </a:r>
          </a:p>
          <a:p>
            <a:pPr marL="0" indent="0">
              <a:buNone/>
            </a:pPr>
            <a:endParaRPr lang="en-GB" sz="2800" dirty="0"/>
          </a:p>
          <a:p>
            <a:pPr marL="0" indent="0">
              <a:buNone/>
            </a:pPr>
            <a:r>
              <a:rPr lang="en-GB" sz="2800" dirty="0"/>
              <a:t>659-460=</a:t>
            </a:r>
          </a:p>
          <a:p>
            <a:pPr marL="0" indent="0">
              <a:buNone/>
            </a:pPr>
            <a:endParaRPr lang="en-GB" sz="2800" dirty="0"/>
          </a:p>
          <a:p>
            <a:pPr marL="0" indent="0">
              <a:buNone/>
            </a:pPr>
            <a:r>
              <a:rPr lang="en-GB" sz="2800" dirty="0"/>
              <a:t>543-224=</a:t>
            </a:r>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p:txBody>
      </p:sp>
      <p:sp>
        <p:nvSpPr>
          <p:cNvPr id="4" name="TextBox 3">
            <a:extLst>
              <a:ext uri="{FF2B5EF4-FFF2-40B4-BE49-F238E27FC236}">
                <a16:creationId xmlns:a16="http://schemas.microsoft.com/office/drawing/2014/main" id="{821593E4-8F98-4DF2-B9A1-3F46F5942744}"/>
              </a:ext>
            </a:extLst>
          </p:cNvPr>
          <p:cNvSpPr txBox="1"/>
          <p:nvPr/>
        </p:nvSpPr>
        <p:spPr>
          <a:xfrm>
            <a:off x="4897395" y="2430404"/>
            <a:ext cx="2640228" cy="4708981"/>
          </a:xfrm>
          <a:prstGeom prst="rect">
            <a:avLst/>
          </a:prstGeom>
          <a:noFill/>
        </p:spPr>
        <p:txBody>
          <a:bodyPr wrap="square" rtlCol="0">
            <a:spAutoFit/>
          </a:bodyPr>
          <a:lstStyle/>
          <a:p>
            <a:r>
              <a:rPr lang="en-GB" sz="2800" dirty="0"/>
              <a:t>7854-2935=</a:t>
            </a:r>
          </a:p>
          <a:p>
            <a:endParaRPr lang="en-GB" sz="2800" dirty="0"/>
          </a:p>
          <a:p>
            <a:r>
              <a:rPr lang="en-GB" sz="2800" dirty="0"/>
              <a:t>6598-5499=</a:t>
            </a:r>
          </a:p>
          <a:p>
            <a:endParaRPr lang="en-GB" sz="2800" dirty="0"/>
          </a:p>
          <a:p>
            <a:r>
              <a:rPr lang="en-GB" sz="2800" dirty="0"/>
              <a:t>6320-5411=</a:t>
            </a:r>
          </a:p>
          <a:p>
            <a:endParaRPr lang="en-GB" sz="2800" dirty="0"/>
          </a:p>
          <a:p>
            <a:r>
              <a:rPr lang="en-GB" sz="2800" dirty="0"/>
              <a:t>3247-2328=</a:t>
            </a:r>
          </a:p>
          <a:p>
            <a:endParaRPr lang="en-GB" sz="2800" dirty="0"/>
          </a:p>
          <a:p>
            <a:r>
              <a:rPr lang="en-GB" sz="2800" dirty="0"/>
              <a:t>4587-3592=</a:t>
            </a:r>
          </a:p>
          <a:p>
            <a:endParaRPr lang="en-GB" sz="2400" dirty="0"/>
          </a:p>
          <a:p>
            <a:endParaRPr lang="en-GB" sz="2400" dirty="0"/>
          </a:p>
        </p:txBody>
      </p:sp>
      <p:sp>
        <p:nvSpPr>
          <p:cNvPr id="5" name="TextBox 4">
            <a:extLst>
              <a:ext uri="{FF2B5EF4-FFF2-40B4-BE49-F238E27FC236}">
                <a16:creationId xmlns:a16="http://schemas.microsoft.com/office/drawing/2014/main" id="{9FEB9CA8-FBF7-49DF-9D09-56A119FDCCC7}"/>
              </a:ext>
            </a:extLst>
          </p:cNvPr>
          <p:cNvSpPr txBox="1"/>
          <p:nvPr/>
        </p:nvSpPr>
        <p:spPr>
          <a:xfrm>
            <a:off x="7968048" y="2430404"/>
            <a:ext cx="3980935" cy="3108543"/>
          </a:xfrm>
          <a:prstGeom prst="rect">
            <a:avLst/>
          </a:prstGeom>
          <a:noFill/>
        </p:spPr>
        <p:txBody>
          <a:bodyPr wrap="square" rtlCol="0">
            <a:spAutoFit/>
          </a:bodyPr>
          <a:lstStyle/>
          <a:p>
            <a:r>
              <a:rPr lang="en-GB" sz="2800" dirty="0"/>
              <a:t>8896-7299=</a:t>
            </a:r>
          </a:p>
          <a:p>
            <a:endParaRPr lang="en-GB" sz="2800" dirty="0"/>
          </a:p>
          <a:p>
            <a:r>
              <a:rPr lang="en-GB" sz="2800" dirty="0"/>
              <a:t>4157-3248=</a:t>
            </a:r>
          </a:p>
          <a:p>
            <a:endParaRPr lang="en-GB" sz="2800" dirty="0"/>
          </a:p>
          <a:p>
            <a:r>
              <a:rPr lang="en-GB" sz="2800" dirty="0"/>
              <a:t>2497-1499=</a:t>
            </a:r>
          </a:p>
          <a:p>
            <a:endParaRPr lang="en-GB" sz="2800" dirty="0"/>
          </a:p>
          <a:p>
            <a:r>
              <a:rPr lang="en-GB" sz="2800" dirty="0"/>
              <a:t>9004-2045=</a:t>
            </a:r>
          </a:p>
        </p:txBody>
      </p:sp>
    </p:spTree>
    <p:extLst>
      <p:ext uri="{BB962C8B-B14F-4D97-AF65-F5344CB8AC3E}">
        <p14:creationId xmlns:p14="http://schemas.microsoft.com/office/powerpoint/2010/main" val="1187922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Interventions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61401" y="2960913"/>
            <a:ext cx="10429593" cy="1323439"/>
          </a:xfrm>
          <a:prstGeom prst="rect">
            <a:avLst/>
          </a:prstGeom>
          <a:solidFill>
            <a:schemeClr val="bg1"/>
          </a:solidFill>
        </p:spPr>
        <p:txBody>
          <a:bodyPr wrap="square" rtlCol="0">
            <a:spAutoFit/>
          </a:bodyPr>
          <a:lstStyle/>
          <a:p>
            <a:r>
              <a:rPr lang="en-GB" sz="4000" dirty="0"/>
              <a:t>L.O. To be able to develop my knowledge of place value.</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
        <p:nvSpPr>
          <p:cNvPr id="14" name="TextBox 13"/>
          <p:cNvSpPr txBox="1"/>
          <p:nvPr/>
        </p:nvSpPr>
        <p:spPr>
          <a:xfrm>
            <a:off x="273361" y="222475"/>
            <a:ext cx="7426334" cy="584775"/>
          </a:xfrm>
          <a:prstGeom prst="rect">
            <a:avLst/>
          </a:prstGeom>
          <a:noFill/>
        </p:spPr>
        <p:txBody>
          <a:bodyPr wrap="square" rtlCol="0">
            <a:spAutoFit/>
          </a:bodyPr>
          <a:lstStyle/>
          <a:p>
            <a:r>
              <a:rPr lang="en-GB" sz="3200" dirty="0">
                <a:solidFill>
                  <a:prstClr val="black"/>
                </a:solidFill>
              </a:rPr>
              <a:t>Date: </a:t>
            </a:r>
            <a:r>
              <a:rPr lang="en-GB" sz="3200" dirty="0" smtClean="0"/>
              <a:t>16.7.2021</a:t>
            </a:r>
            <a:r>
              <a:rPr lang="en-GB" sz="3200" dirty="0" smtClean="0">
                <a:solidFill>
                  <a:prstClr val="black"/>
                </a:solidFill>
              </a:rPr>
              <a:t> </a:t>
            </a:r>
            <a:endParaRPr lang="en-GB" sz="3200" dirty="0">
              <a:solidFill>
                <a:prstClr val="black"/>
              </a:solidFill>
            </a:endParaRPr>
          </a:p>
        </p:txBody>
      </p:sp>
    </p:spTree>
    <p:extLst>
      <p:ext uri="{BB962C8B-B14F-4D97-AF65-F5344CB8AC3E}">
        <p14:creationId xmlns:p14="http://schemas.microsoft.com/office/powerpoint/2010/main" val="977620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imeline&#10;&#10;Description automatically generated">
            <a:extLst>
              <a:ext uri="{FF2B5EF4-FFF2-40B4-BE49-F238E27FC236}">
                <a16:creationId xmlns:a16="http://schemas.microsoft.com/office/drawing/2014/main" id="{387DB8EA-0429-4BD3-9441-E3D73FB5AAA2}"/>
              </a:ext>
            </a:extLst>
          </p:cNvPr>
          <p:cNvPicPr>
            <a:picLocks noChangeAspect="1"/>
          </p:cNvPicPr>
          <p:nvPr/>
        </p:nvPicPr>
        <p:blipFill rotWithShape="1">
          <a:blip r:embed="rId2"/>
          <a:srcRect l="23288" t="18157" r="4871" b="16260"/>
          <a:stretch/>
        </p:blipFill>
        <p:spPr>
          <a:xfrm>
            <a:off x="371475" y="390525"/>
            <a:ext cx="11534782" cy="5915031"/>
          </a:xfrm>
          <a:prstGeom prst="rect">
            <a:avLst/>
          </a:prstGeom>
        </p:spPr>
      </p:pic>
    </p:spTree>
    <p:extLst>
      <p:ext uri="{BB962C8B-B14F-4D97-AF65-F5344CB8AC3E}">
        <p14:creationId xmlns:p14="http://schemas.microsoft.com/office/powerpoint/2010/main" val="3305716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7CE555D1-9B90-41B3-9266-A1D62B092290}"/>
              </a:ext>
            </a:extLst>
          </p:cNvPr>
          <p:cNvPicPr>
            <a:picLocks noChangeAspect="1"/>
          </p:cNvPicPr>
          <p:nvPr/>
        </p:nvPicPr>
        <p:blipFill rotWithShape="1">
          <a:blip r:embed="rId2"/>
          <a:srcRect l="30000" t="14721" r="11571" b="12437"/>
          <a:stretch/>
        </p:blipFill>
        <p:spPr>
          <a:xfrm>
            <a:off x="123825" y="57150"/>
            <a:ext cx="11830052" cy="6677028"/>
          </a:xfrm>
          <a:prstGeom prst="rect">
            <a:avLst/>
          </a:prstGeom>
        </p:spPr>
      </p:pic>
    </p:spTree>
    <p:extLst>
      <p:ext uri="{BB962C8B-B14F-4D97-AF65-F5344CB8AC3E}">
        <p14:creationId xmlns:p14="http://schemas.microsoft.com/office/powerpoint/2010/main" val="569096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Explore these games to practice your number knowledge and skills. </a:t>
            </a:r>
          </a:p>
        </p:txBody>
      </p:sp>
      <p:sp>
        <p:nvSpPr>
          <p:cNvPr id="3" name="Content Placeholder 2"/>
          <p:cNvSpPr>
            <a:spLocks noGrp="1"/>
          </p:cNvSpPr>
          <p:nvPr>
            <p:ph idx="1"/>
          </p:nvPr>
        </p:nvSpPr>
        <p:spPr/>
        <p:txBody>
          <a:bodyPr/>
          <a:lstStyle/>
          <a:p>
            <a:r>
              <a:rPr lang="en-GB" dirty="0">
                <a:hlinkClick r:id="rId2"/>
              </a:rPr>
              <a:t>https://mathsframe.co.uk/en/resources/resource/573/Birds-v-Robots-Maths-Battle</a:t>
            </a:r>
            <a:endParaRPr lang="en-GB" dirty="0"/>
          </a:p>
          <a:p>
            <a:r>
              <a:rPr lang="en-GB" dirty="0">
                <a:hlinkClick r:id="rId3"/>
              </a:rPr>
              <a:t>https://mathsframe.co.uk/en/resources/resource/318/Tommys-Trek-Times-Tables</a:t>
            </a:r>
            <a:endParaRPr lang="en-GB" dirty="0"/>
          </a:p>
          <a:p>
            <a:r>
              <a:rPr lang="en-GB" dirty="0">
                <a:hlinkClick r:id="rId4"/>
              </a:rPr>
              <a:t>https://www.education.com/game/stop-the-clock/</a:t>
            </a:r>
            <a:endParaRPr lang="en-GB" dirty="0"/>
          </a:p>
          <a:p>
            <a:r>
              <a:rPr lang="en-GB" dirty="0">
                <a:hlinkClick r:id="rId5"/>
              </a:rPr>
              <a:t>https://www.education.com/game/dino-fishing-multiplying-unit-fractions/</a:t>
            </a:r>
            <a:r>
              <a:rPr lang="en-GB" dirty="0"/>
              <a:t> </a:t>
            </a:r>
          </a:p>
          <a:p>
            <a:r>
              <a:rPr lang="en-GB" dirty="0">
                <a:hlinkClick r:id="rId6"/>
              </a:rPr>
              <a:t>https://www.oxfordowl.co.uk/api/interactives/27285.html</a:t>
            </a:r>
            <a:r>
              <a:rPr lang="en-GB" dirty="0"/>
              <a:t> </a:t>
            </a:r>
          </a:p>
          <a:p>
            <a:r>
              <a:rPr lang="en-GB" dirty="0">
                <a:hlinkClick r:id="rId7"/>
              </a:rPr>
              <a:t>https://www.oxfordowl.co.uk/api/interactives/24505.html</a:t>
            </a:r>
            <a:r>
              <a:rPr lang="en-GB" dirty="0"/>
              <a:t> </a:t>
            </a:r>
          </a:p>
        </p:txBody>
      </p:sp>
    </p:spTree>
    <p:extLst>
      <p:ext uri="{BB962C8B-B14F-4D97-AF65-F5344CB8AC3E}">
        <p14:creationId xmlns:p14="http://schemas.microsoft.com/office/powerpoint/2010/main" val="236091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F3E6F7-0AE8-4036-925B-04BC47432D50}"/>
              </a:ext>
            </a:extLst>
          </p:cNvPr>
          <p:cNvSpPr/>
          <p:nvPr/>
        </p:nvSpPr>
        <p:spPr>
          <a:xfrm>
            <a:off x="3535621" y="326008"/>
            <a:ext cx="4637101" cy="615553"/>
          </a:xfrm>
          <a:prstGeom prst="rect">
            <a:avLst/>
          </a:prstGeom>
        </p:spPr>
        <p:txBody>
          <a:bodyPr wrap="square" lIns="0" tIns="0" rIns="0" bIns="0">
            <a:spAutoFit/>
          </a:bodyPr>
          <a:lstStyle/>
          <a:p>
            <a:pPr algn="ctr">
              <a:defRPr/>
            </a:pPr>
            <a:r>
              <a:rPr lang="en-GB" altLang="en-US" sz="4000" u="sng" dirty="0"/>
              <a:t>Column Addition</a:t>
            </a:r>
            <a:endParaRPr lang="en-GB" sz="4000" u="sng" dirty="0"/>
          </a:p>
        </p:txBody>
      </p:sp>
      <p:graphicFrame>
        <p:nvGraphicFramePr>
          <p:cNvPr id="5" name="Table 15">
            <a:extLst>
              <a:ext uri="{FF2B5EF4-FFF2-40B4-BE49-F238E27FC236}">
                <a16:creationId xmlns:a16="http://schemas.microsoft.com/office/drawing/2014/main" id="{E92BEF6E-5CDD-4B9F-9028-6C50D54E407A}"/>
              </a:ext>
            </a:extLst>
          </p:cNvPr>
          <p:cNvGraphicFramePr>
            <a:graphicFrameLocks noGrp="1"/>
          </p:cNvGraphicFramePr>
          <p:nvPr>
            <p:extLst>
              <p:ext uri="{D42A27DB-BD31-4B8C-83A1-F6EECF244321}">
                <p14:modId xmlns:p14="http://schemas.microsoft.com/office/powerpoint/2010/main" val="1696005114"/>
              </p:ext>
            </p:extLst>
          </p:nvPr>
        </p:nvGraphicFramePr>
        <p:xfrm>
          <a:off x="3969788" y="2863921"/>
          <a:ext cx="3997325" cy="3267075"/>
        </p:xfrm>
        <a:graphic>
          <a:graphicData uri="http://schemas.openxmlformats.org/drawingml/2006/table">
            <a:tbl>
              <a:tblPr>
                <a:tableStyleId>{5C22544A-7EE6-4342-B048-85BDC9FD1C3A}</a:tableStyleId>
              </a:tblPr>
              <a:tblGrid>
                <a:gridCol w="799465">
                  <a:extLst>
                    <a:ext uri="{9D8B030D-6E8A-4147-A177-3AD203B41FA5}">
                      <a16:colId xmlns:a16="http://schemas.microsoft.com/office/drawing/2014/main" val="20000"/>
                    </a:ext>
                  </a:extLst>
                </a:gridCol>
                <a:gridCol w="799465">
                  <a:extLst>
                    <a:ext uri="{9D8B030D-6E8A-4147-A177-3AD203B41FA5}">
                      <a16:colId xmlns:a16="http://schemas.microsoft.com/office/drawing/2014/main" val="20001"/>
                    </a:ext>
                  </a:extLst>
                </a:gridCol>
                <a:gridCol w="799465">
                  <a:extLst>
                    <a:ext uri="{9D8B030D-6E8A-4147-A177-3AD203B41FA5}">
                      <a16:colId xmlns:a16="http://schemas.microsoft.com/office/drawing/2014/main" val="20002"/>
                    </a:ext>
                  </a:extLst>
                </a:gridCol>
                <a:gridCol w="799465">
                  <a:extLst>
                    <a:ext uri="{9D8B030D-6E8A-4147-A177-3AD203B41FA5}">
                      <a16:colId xmlns:a16="http://schemas.microsoft.com/office/drawing/2014/main" val="20003"/>
                    </a:ext>
                  </a:extLst>
                </a:gridCol>
                <a:gridCol w="799465">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O</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53415">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3415">
                <a:tc>
                  <a:txBody>
                    <a:bodyPr/>
                    <a:lstStyle/>
                    <a:p>
                      <a:pPr algn="ctr"/>
                      <a:r>
                        <a:rPr lang="en-GB" sz="3200"/>
                        <a: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9</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7</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6" name="Picture 143">
            <a:extLst>
              <a:ext uri="{FF2B5EF4-FFF2-40B4-BE49-F238E27FC236}">
                <a16:creationId xmlns:a16="http://schemas.microsoft.com/office/drawing/2014/main" id="{02A0BB68-8D37-41AE-B77B-1CA01D20DB7A}"/>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6201" y="360774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5">
            <a:extLst>
              <a:ext uri="{FF2B5EF4-FFF2-40B4-BE49-F238E27FC236}">
                <a16:creationId xmlns:a16="http://schemas.microsoft.com/office/drawing/2014/main" id="{37DB9E92-A4AB-4DF4-BAD1-4E73C10566ED}"/>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82295" y="3574213"/>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9">
            <a:extLst>
              <a:ext uri="{FF2B5EF4-FFF2-40B4-BE49-F238E27FC236}">
                <a16:creationId xmlns:a16="http://schemas.microsoft.com/office/drawing/2014/main" id="{F9B56540-B5CA-454A-A22C-04659D6D12CB}"/>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44148" y="3559421"/>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5">
            <a:extLst>
              <a:ext uri="{FF2B5EF4-FFF2-40B4-BE49-F238E27FC236}">
                <a16:creationId xmlns:a16="http://schemas.microsoft.com/office/drawing/2014/main" id="{8643DFDC-6ED6-47EE-97E9-A5FB1F9DABFF}"/>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37216" y="423966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5">
            <a:extLst>
              <a:ext uri="{FF2B5EF4-FFF2-40B4-BE49-F238E27FC236}">
                <a16:creationId xmlns:a16="http://schemas.microsoft.com/office/drawing/2014/main" id="{88B54871-F0DC-434E-80E6-44F91A1E4741}"/>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57867" y="423966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9">
            <a:extLst>
              <a:ext uri="{FF2B5EF4-FFF2-40B4-BE49-F238E27FC236}">
                <a16:creationId xmlns:a16="http://schemas.microsoft.com/office/drawing/2014/main" id="{04229801-C32E-4D13-B175-D0B372340EBB}"/>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90841" y="3566565"/>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9">
            <a:extLst>
              <a:ext uri="{FF2B5EF4-FFF2-40B4-BE49-F238E27FC236}">
                <a16:creationId xmlns:a16="http://schemas.microsoft.com/office/drawing/2014/main" id="{2F2E76A7-7245-4A24-B773-7A0A737546E3}"/>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44148" y="3799108"/>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9">
            <a:extLst>
              <a:ext uri="{FF2B5EF4-FFF2-40B4-BE49-F238E27FC236}">
                <a16:creationId xmlns:a16="http://schemas.microsoft.com/office/drawing/2014/main" id="{9C901BE7-7353-4310-B4A0-F1AF7A766FFD}"/>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90841" y="3806252"/>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3">
            <a:extLst>
              <a:ext uri="{FF2B5EF4-FFF2-40B4-BE49-F238E27FC236}">
                <a16:creationId xmlns:a16="http://schemas.microsoft.com/office/drawing/2014/main" id="{C8D45FD4-1ACD-49D3-8F89-183B1F700B80}"/>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73054" y="360774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3">
            <a:extLst>
              <a:ext uri="{FF2B5EF4-FFF2-40B4-BE49-F238E27FC236}">
                <a16:creationId xmlns:a16="http://schemas.microsoft.com/office/drawing/2014/main" id="{DA8FC196-6F11-43D2-B671-373F8856E767}"/>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13356" y="360774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3">
            <a:extLst>
              <a:ext uri="{FF2B5EF4-FFF2-40B4-BE49-F238E27FC236}">
                <a16:creationId xmlns:a16="http://schemas.microsoft.com/office/drawing/2014/main" id="{5A293F93-6049-4788-999A-E761098D2D55}"/>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41593" y="385706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3">
            <a:extLst>
              <a:ext uri="{FF2B5EF4-FFF2-40B4-BE49-F238E27FC236}">
                <a16:creationId xmlns:a16="http://schemas.microsoft.com/office/drawing/2014/main" id="{6179AAE3-AF06-40CB-B363-3C706ED8329B}"/>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81895" y="385706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oogle Shape;163;p5">
            <a:extLst>
              <a:ext uri="{FF2B5EF4-FFF2-40B4-BE49-F238E27FC236}">
                <a16:creationId xmlns:a16="http://schemas.microsoft.com/office/drawing/2014/main" id="{975787A7-E500-4086-9394-65975FB0AB12}"/>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4883" y="4196881"/>
            <a:ext cx="187652" cy="203173"/>
          </a:xfrm>
          <a:prstGeom prst="rect">
            <a:avLst/>
          </a:prstGeom>
          <a:noFill/>
          <a:ln>
            <a:noFill/>
          </a:ln>
        </p:spPr>
      </p:pic>
      <p:pic>
        <p:nvPicPr>
          <p:cNvPr id="21" name="Google Shape;163;p5">
            <a:extLst>
              <a:ext uri="{FF2B5EF4-FFF2-40B4-BE49-F238E27FC236}">
                <a16:creationId xmlns:a16="http://schemas.microsoft.com/office/drawing/2014/main" id="{BC093D0B-F772-446E-8965-145280B0D06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93994" y="4196881"/>
            <a:ext cx="187652" cy="203173"/>
          </a:xfrm>
          <a:prstGeom prst="rect">
            <a:avLst/>
          </a:prstGeom>
          <a:noFill/>
          <a:ln>
            <a:noFill/>
          </a:ln>
        </p:spPr>
      </p:pic>
      <p:pic>
        <p:nvPicPr>
          <p:cNvPr id="22" name="Google Shape;163;p5">
            <a:extLst>
              <a:ext uri="{FF2B5EF4-FFF2-40B4-BE49-F238E27FC236}">
                <a16:creationId xmlns:a16="http://schemas.microsoft.com/office/drawing/2014/main" id="{8236C5B5-03C6-4FC0-83CC-59B40C9BE98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23105" y="4196881"/>
            <a:ext cx="187652" cy="203173"/>
          </a:xfrm>
          <a:prstGeom prst="rect">
            <a:avLst/>
          </a:prstGeom>
          <a:noFill/>
          <a:ln>
            <a:noFill/>
          </a:ln>
        </p:spPr>
      </p:pic>
      <p:pic>
        <p:nvPicPr>
          <p:cNvPr id="23" name="Google Shape;163;p5">
            <a:extLst>
              <a:ext uri="{FF2B5EF4-FFF2-40B4-BE49-F238E27FC236}">
                <a16:creationId xmlns:a16="http://schemas.microsoft.com/office/drawing/2014/main" id="{D88BA2C5-CC1C-493A-9C82-52FC368739C6}"/>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3215" y="4397409"/>
            <a:ext cx="187652" cy="203173"/>
          </a:xfrm>
          <a:prstGeom prst="rect">
            <a:avLst/>
          </a:prstGeom>
          <a:noFill/>
          <a:ln>
            <a:noFill/>
          </a:ln>
        </p:spPr>
      </p:pic>
      <p:pic>
        <p:nvPicPr>
          <p:cNvPr id="24" name="Google Shape;163;p5">
            <a:extLst>
              <a:ext uri="{FF2B5EF4-FFF2-40B4-BE49-F238E27FC236}">
                <a16:creationId xmlns:a16="http://schemas.microsoft.com/office/drawing/2014/main" id="{73B8F1F4-D5A2-40A4-A3D3-4AFDDD2030F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91994" y="4397408"/>
            <a:ext cx="187652" cy="203173"/>
          </a:xfrm>
          <a:prstGeom prst="rect">
            <a:avLst/>
          </a:prstGeom>
          <a:noFill/>
          <a:ln>
            <a:noFill/>
          </a:ln>
        </p:spPr>
      </p:pic>
      <p:pic>
        <p:nvPicPr>
          <p:cNvPr id="25" name="Google Shape;163;p5">
            <a:extLst>
              <a:ext uri="{FF2B5EF4-FFF2-40B4-BE49-F238E27FC236}">
                <a16:creationId xmlns:a16="http://schemas.microsoft.com/office/drawing/2014/main" id="{B0A3173E-A1CA-40BB-8B44-850C8DCFE79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20772" y="4397407"/>
            <a:ext cx="187652" cy="203173"/>
          </a:xfrm>
          <a:prstGeom prst="rect">
            <a:avLst/>
          </a:prstGeom>
          <a:noFill/>
          <a:ln>
            <a:noFill/>
          </a:ln>
        </p:spPr>
      </p:pic>
      <p:pic>
        <p:nvPicPr>
          <p:cNvPr id="26" name="Google Shape;163;p5">
            <a:extLst>
              <a:ext uri="{FF2B5EF4-FFF2-40B4-BE49-F238E27FC236}">
                <a16:creationId xmlns:a16="http://schemas.microsoft.com/office/drawing/2014/main" id="{8BF21F98-0FEB-437C-AD78-0B20250D4FA7}"/>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2325" y="4593403"/>
            <a:ext cx="187652" cy="203173"/>
          </a:xfrm>
          <a:prstGeom prst="rect">
            <a:avLst/>
          </a:prstGeom>
          <a:noFill/>
          <a:ln>
            <a:noFill/>
          </a:ln>
        </p:spPr>
      </p:pic>
      <p:pic>
        <p:nvPicPr>
          <p:cNvPr id="27" name="Google Shape;163;p5">
            <a:extLst>
              <a:ext uri="{FF2B5EF4-FFF2-40B4-BE49-F238E27FC236}">
                <a16:creationId xmlns:a16="http://schemas.microsoft.com/office/drawing/2014/main" id="{4B6FEA73-B1BE-4893-BE80-7E400A723ED9}"/>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91436" y="4593403"/>
            <a:ext cx="187652" cy="203173"/>
          </a:xfrm>
          <a:prstGeom prst="rect">
            <a:avLst/>
          </a:prstGeom>
          <a:noFill/>
          <a:ln>
            <a:noFill/>
          </a:ln>
        </p:spPr>
      </p:pic>
      <p:pic>
        <p:nvPicPr>
          <p:cNvPr id="28" name="Google Shape;163;p5">
            <a:extLst>
              <a:ext uri="{FF2B5EF4-FFF2-40B4-BE49-F238E27FC236}">
                <a16:creationId xmlns:a16="http://schemas.microsoft.com/office/drawing/2014/main" id="{14AF3EF5-EB02-420C-AC2E-200B371D7354}"/>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20547" y="4593403"/>
            <a:ext cx="187652" cy="203173"/>
          </a:xfrm>
          <a:prstGeom prst="rect">
            <a:avLst/>
          </a:prstGeom>
          <a:noFill/>
          <a:ln>
            <a:noFill/>
          </a:ln>
        </p:spPr>
      </p:pic>
      <p:pic>
        <p:nvPicPr>
          <p:cNvPr id="29" name="Picture 143">
            <a:extLst>
              <a:ext uri="{FF2B5EF4-FFF2-40B4-BE49-F238E27FC236}">
                <a16:creationId xmlns:a16="http://schemas.microsoft.com/office/drawing/2014/main" id="{BB735C50-36AE-47FD-A35F-122067E25B16}"/>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9552" y="418662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3">
            <a:extLst>
              <a:ext uri="{FF2B5EF4-FFF2-40B4-BE49-F238E27FC236}">
                <a16:creationId xmlns:a16="http://schemas.microsoft.com/office/drawing/2014/main" id="{97AF9548-FA3A-4C08-9B72-7229C9CB1F3F}"/>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1802" y="418662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9">
            <a:extLst>
              <a:ext uri="{FF2B5EF4-FFF2-40B4-BE49-F238E27FC236}">
                <a16:creationId xmlns:a16="http://schemas.microsoft.com/office/drawing/2014/main" id="{7ADB79C2-F6C4-46CF-BEFB-37DED0EF3B41}"/>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188662"/>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49">
            <a:extLst>
              <a:ext uri="{FF2B5EF4-FFF2-40B4-BE49-F238E27FC236}">
                <a16:creationId xmlns:a16="http://schemas.microsoft.com/office/drawing/2014/main" id="{573C846A-812C-4BEF-AF1B-16A0F3DEE69C}"/>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391646"/>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68C63EB7-BFFB-4F79-9252-38FD06D65281}"/>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79399" y="4398790"/>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49">
            <a:extLst>
              <a:ext uri="{FF2B5EF4-FFF2-40B4-BE49-F238E27FC236}">
                <a16:creationId xmlns:a16="http://schemas.microsoft.com/office/drawing/2014/main" id="{7363FDAF-F1DF-4B6C-B759-4C52544D6625}"/>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593738"/>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98C48A06-BDD6-44E8-9E90-2608EC0A290C}"/>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79399" y="4600882"/>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a:extLst>
              <a:ext uri="{FF2B5EF4-FFF2-40B4-BE49-F238E27FC236}">
                <a16:creationId xmlns:a16="http://schemas.microsoft.com/office/drawing/2014/main" id="{846FB388-D2A9-40B9-8EE4-3214487808D6}"/>
              </a:ext>
            </a:extLst>
          </p:cNvPr>
          <p:cNvSpPr txBox="1"/>
          <p:nvPr/>
        </p:nvSpPr>
        <p:spPr>
          <a:xfrm>
            <a:off x="490412" y="1029180"/>
            <a:ext cx="11256886" cy="1569660"/>
          </a:xfrm>
          <a:prstGeom prst="rect">
            <a:avLst/>
          </a:prstGeom>
          <a:noFill/>
        </p:spPr>
        <p:txBody>
          <a:bodyPr wrap="square" rtlCol="0">
            <a:spAutoFit/>
          </a:bodyPr>
          <a:lstStyle/>
          <a:p>
            <a:pPr algn="ctr"/>
            <a:r>
              <a:rPr lang="en-GB" sz="2400" dirty="0"/>
              <a:t>We then move on to the tens column</a:t>
            </a:r>
          </a:p>
          <a:p>
            <a:pPr algn="ctr"/>
            <a:endParaRPr lang="en-GB" sz="2400" dirty="0"/>
          </a:p>
          <a:p>
            <a:pPr algn="ctr"/>
            <a:r>
              <a:rPr lang="en-GB" sz="2400" dirty="0"/>
              <a:t>1045+2952=</a:t>
            </a:r>
          </a:p>
          <a:p>
            <a:endParaRPr lang="en-GB" sz="2400" dirty="0"/>
          </a:p>
        </p:txBody>
      </p:sp>
    </p:spTree>
    <p:extLst>
      <p:ext uri="{BB962C8B-B14F-4D97-AF65-F5344CB8AC3E}">
        <p14:creationId xmlns:p14="http://schemas.microsoft.com/office/powerpoint/2010/main" val="264748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par>
                          <p:cTn id="13" fill="hold">
                            <p:stCondLst>
                              <p:cond delay="3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300"/>
                                        <p:tgtEl>
                                          <p:spTgt spid="13"/>
                                        </p:tgtEl>
                                      </p:cBhvr>
                                    </p:animEffect>
                                  </p:childTnLst>
                                </p:cTn>
                              </p:par>
                            </p:childTnLst>
                          </p:cTn>
                        </p:par>
                        <p:par>
                          <p:cTn id="17" fill="hold">
                            <p:stCondLst>
                              <p:cond delay="6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300"/>
                                        <p:tgtEl>
                                          <p:spTgt spid="14"/>
                                        </p:tgtEl>
                                      </p:cBhvr>
                                    </p:animEffect>
                                  </p:childTnLst>
                                </p:cTn>
                              </p:par>
                            </p:childTnLst>
                          </p:cTn>
                        </p:par>
                        <p:par>
                          <p:cTn id="21" fill="hold">
                            <p:stCondLst>
                              <p:cond delay="9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300"/>
                                        <p:tgtEl>
                                          <p:spTgt spid="6"/>
                                        </p:tgtEl>
                                      </p:cBhvr>
                                    </p:animEffect>
                                  </p:childTnLst>
                                </p:cTn>
                              </p:par>
                            </p:childTnLst>
                          </p:cTn>
                        </p:par>
                        <p:par>
                          <p:cTn id="30" fill="hold">
                            <p:stCondLst>
                              <p:cond delay="3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300"/>
                                        <p:tgtEl>
                                          <p:spTgt spid="16"/>
                                        </p:tgtEl>
                                      </p:cBhvr>
                                    </p:animEffect>
                                  </p:childTnLst>
                                </p:cTn>
                              </p:par>
                            </p:childTnLst>
                          </p:cTn>
                        </p:par>
                        <p:par>
                          <p:cTn id="34" fill="hold">
                            <p:stCondLst>
                              <p:cond delay="6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300"/>
                                        <p:tgtEl>
                                          <p:spTgt spid="17"/>
                                        </p:tgtEl>
                                      </p:cBhvr>
                                    </p:animEffect>
                                  </p:childTnLst>
                                </p:cTn>
                              </p:par>
                            </p:childTnLst>
                          </p:cTn>
                        </p:par>
                        <p:par>
                          <p:cTn id="38" fill="hold">
                            <p:stCondLst>
                              <p:cond delay="9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300"/>
                                        <p:tgtEl>
                                          <p:spTgt spid="18"/>
                                        </p:tgtEl>
                                      </p:cBhvr>
                                    </p:animEffect>
                                  </p:childTnLst>
                                </p:cTn>
                              </p:par>
                            </p:childTnLst>
                          </p:cTn>
                        </p:par>
                        <p:par>
                          <p:cTn id="42" fill="hold">
                            <p:stCondLst>
                              <p:cond delay="1200"/>
                            </p:stCondLst>
                            <p:childTnLst>
                              <p:par>
                                <p:cTn id="43" presetID="10"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3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300"/>
                                        <p:tgtEl>
                                          <p:spTgt spid="10"/>
                                        </p:tgtEl>
                                      </p:cBhvr>
                                    </p:animEffect>
                                  </p:childTnLst>
                                </p:cTn>
                              </p:par>
                            </p:childTnLst>
                          </p:cTn>
                        </p:par>
                        <p:par>
                          <p:cTn id="51" fill="hold">
                            <p:stCondLst>
                              <p:cond delay="300"/>
                            </p:stCondLst>
                            <p:childTnLst>
                              <p:par>
                                <p:cTn id="52" presetID="10"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3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300"/>
                                        <p:tgtEl>
                                          <p:spTgt spid="20"/>
                                        </p:tgtEl>
                                      </p:cBhvr>
                                    </p:animEffect>
                                  </p:childTnLst>
                                </p:cTn>
                              </p:par>
                            </p:childTnLst>
                          </p:cTn>
                        </p:par>
                        <p:par>
                          <p:cTn id="60" fill="hold">
                            <p:stCondLst>
                              <p:cond delay="3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300"/>
                                        <p:tgtEl>
                                          <p:spTgt spid="21"/>
                                        </p:tgtEl>
                                      </p:cBhvr>
                                    </p:animEffect>
                                  </p:childTnLst>
                                </p:cTn>
                              </p:par>
                            </p:childTnLst>
                          </p:cTn>
                        </p:par>
                        <p:par>
                          <p:cTn id="64" fill="hold">
                            <p:stCondLst>
                              <p:cond delay="600"/>
                            </p:stCondLst>
                            <p:childTnLst>
                              <p:par>
                                <p:cTn id="65" presetID="10"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300"/>
                                        <p:tgtEl>
                                          <p:spTgt spid="22"/>
                                        </p:tgtEl>
                                      </p:cBhvr>
                                    </p:animEffect>
                                  </p:childTnLst>
                                </p:cTn>
                              </p:par>
                            </p:childTnLst>
                          </p:cTn>
                        </p:par>
                        <p:par>
                          <p:cTn id="68" fill="hold">
                            <p:stCondLst>
                              <p:cond delay="90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300"/>
                                        <p:tgtEl>
                                          <p:spTgt spid="23"/>
                                        </p:tgtEl>
                                      </p:cBhvr>
                                    </p:animEffect>
                                  </p:childTnLst>
                                </p:cTn>
                              </p:par>
                            </p:childTnLst>
                          </p:cTn>
                        </p:par>
                        <p:par>
                          <p:cTn id="72" fill="hold">
                            <p:stCondLst>
                              <p:cond delay="1200"/>
                            </p:stCondLst>
                            <p:childTnLst>
                              <p:par>
                                <p:cTn id="73" presetID="10" presetClass="entr" presetSubtype="0"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300"/>
                                        <p:tgtEl>
                                          <p:spTgt spid="24"/>
                                        </p:tgtEl>
                                      </p:cBhvr>
                                    </p:animEffect>
                                  </p:childTnLst>
                                </p:cTn>
                              </p:par>
                            </p:childTnLst>
                          </p:cTn>
                        </p:par>
                        <p:par>
                          <p:cTn id="76" fill="hold">
                            <p:stCondLst>
                              <p:cond delay="1500"/>
                            </p:stCondLst>
                            <p:childTnLst>
                              <p:par>
                                <p:cTn id="77" presetID="10"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300"/>
                                        <p:tgtEl>
                                          <p:spTgt spid="25"/>
                                        </p:tgtEl>
                                      </p:cBhvr>
                                    </p:animEffect>
                                  </p:childTnLst>
                                </p:cTn>
                              </p:par>
                            </p:childTnLst>
                          </p:cTn>
                        </p:par>
                        <p:par>
                          <p:cTn id="80" fill="hold">
                            <p:stCondLst>
                              <p:cond delay="1800"/>
                            </p:stCondLst>
                            <p:childTnLst>
                              <p:par>
                                <p:cTn id="81" presetID="10" presetClass="entr" presetSubtype="0" fill="hold"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300"/>
                                        <p:tgtEl>
                                          <p:spTgt spid="26"/>
                                        </p:tgtEl>
                                      </p:cBhvr>
                                    </p:animEffect>
                                  </p:childTnLst>
                                </p:cTn>
                              </p:par>
                            </p:childTnLst>
                          </p:cTn>
                        </p:par>
                        <p:par>
                          <p:cTn id="84" fill="hold">
                            <p:stCondLst>
                              <p:cond delay="2100"/>
                            </p:stCondLst>
                            <p:childTnLst>
                              <p:par>
                                <p:cTn id="85" presetID="10" presetClass="entr" presetSubtype="0"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300"/>
                                        <p:tgtEl>
                                          <p:spTgt spid="27"/>
                                        </p:tgtEl>
                                      </p:cBhvr>
                                    </p:animEffect>
                                  </p:childTnLst>
                                </p:cTn>
                              </p:par>
                            </p:childTnLst>
                          </p:cTn>
                        </p:par>
                        <p:par>
                          <p:cTn id="88" fill="hold">
                            <p:stCondLst>
                              <p:cond delay="2400"/>
                            </p:stCondLst>
                            <p:childTnLst>
                              <p:par>
                                <p:cTn id="89" presetID="10" presetClass="entr" presetSubtype="0" fill="hold"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3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300"/>
                                        <p:tgtEl>
                                          <p:spTgt spid="36"/>
                                        </p:tgtEl>
                                      </p:cBhvr>
                                    </p:animEffect>
                                  </p:childTnLst>
                                </p:cTn>
                              </p:par>
                            </p:childTnLst>
                          </p:cTn>
                        </p:par>
                        <p:par>
                          <p:cTn id="97" fill="hold">
                            <p:stCondLst>
                              <p:cond delay="300"/>
                            </p:stCondLst>
                            <p:childTnLst>
                              <p:par>
                                <p:cTn id="98" presetID="10" presetClass="entr" presetSubtype="0"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300"/>
                                        <p:tgtEl>
                                          <p:spTgt spid="38"/>
                                        </p:tgtEl>
                                      </p:cBhvr>
                                    </p:animEffect>
                                  </p:childTnLst>
                                </p:cTn>
                              </p:par>
                            </p:childTnLst>
                          </p:cTn>
                        </p:par>
                        <p:par>
                          <p:cTn id="101" fill="hold">
                            <p:stCondLst>
                              <p:cond delay="600"/>
                            </p:stCondLst>
                            <p:childTnLst>
                              <p:par>
                                <p:cTn id="102" presetID="10" presetClass="entr" presetSubtype="0" fill="hold"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300"/>
                                        <p:tgtEl>
                                          <p:spTgt spid="39"/>
                                        </p:tgtEl>
                                      </p:cBhvr>
                                    </p:animEffect>
                                  </p:childTnLst>
                                </p:cTn>
                              </p:par>
                            </p:childTnLst>
                          </p:cTn>
                        </p:par>
                        <p:par>
                          <p:cTn id="105" fill="hold">
                            <p:stCondLst>
                              <p:cond delay="900"/>
                            </p:stCondLst>
                            <p:childTnLst>
                              <p:par>
                                <p:cTn id="106" presetID="10" presetClass="entr" presetSubtype="0" fill="hold" nodeType="after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300"/>
                                        <p:tgtEl>
                                          <p:spTgt spid="40"/>
                                        </p:tgtEl>
                                      </p:cBhvr>
                                    </p:animEffect>
                                  </p:childTnLst>
                                </p:cTn>
                              </p:par>
                            </p:childTnLst>
                          </p:cTn>
                        </p:par>
                        <p:par>
                          <p:cTn id="109" fill="hold">
                            <p:stCondLst>
                              <p:cond delay="1200"/>
                            </p:stCondLst>
                            <p:childTnLst>
                              <p:par>
                                <p:cTn id="110" presetID="10" presetClass="entr" presetSubtype="0" fill="hold" nodeType="after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300"/>
                                        <p:tgtEl>
                                          <p:spTgt spid="4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300"/>
                                        <p:tgtEl>
                                          <p:spTgt spid="29"/>
                                        </p:tgtEl>
                                      </p:cBhvr>
                                    </p:animEffect>
                                  </p:childTnLst>
                                </p:cTn>
                              </p:par>
                            </p:childTnLst>
                          </p:cTn>
                        </p:par>
                        <p:par>
                          <p:cTn id="118" fill="hold">
                            <p:stCondLst>
                              <p:cond delay="300"/>
                            </p:stCondLst>
                            <p:childTnLst>
                              <p:par>
                                <p:cTn id="119" presetID="10" presetClass="entr" presetSubtype="0" fill="hold"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F3E6F7-0AE8-4036-925B-04BC47432D50}"/>
              </a:ext>
            </a:extLst>
          </p:cNvPr>
          <p:cNvSpPr/>
          <p:nvPr/>
        </p:nvSpPr>
        <p:spPr>
          <a:xfrm>
            <a:off x="3535621" y="326008"/>
            <a:ext cx="4637101" cy="615553"/>
          </a:xfrm>
          <a:prstGeom prst="rect">
            <a:avLst/>
          </a:prstGeom>
        </p:spPr>
        <p:txBody>
          <a:bodyPr wrap="square" lIns="0" tIns="0" rIns="0" bIns="0">
            <a:spAutoFit/>
          </a:bodyPr>
          <a:lstStyle/>
          <a:p>
            <a:pPr algn="ctr">
              <a:defRPr/>
            </a:pPr>
            <a:r>
              <a:rPr lang="en-GB" altLang="en-US" sz="4000" u="sng" dirty="0"/>
              <a:t>Column Addition</a:t>
            </a:r>
            <a:endParaRPr lang="en-GB" sz="4000" u="sng" dirty="0"/>
          </a:p>
        </p:txBody>
      </p:sp>
      <p:graphicFrame>
        <p:nvGraphicFramePr>
          <p:cNvPr id="5" name="Table 15">
            <a:extLst>
              <a:ext uri="{FF2B5EF4-FFF2-40B4-BE49-F238E27FC236}">
                <a16:creationId xmlns:a16="http://schemas.microsoft.com/office/drawing/2014/main" id="{E92BEF6E-5CDD-4B9F-9028-6C50D54E407A}"/>
              </a:ext>
            </a:extLst>
          </p:cNvPr>
          <p:cNvGraphicFramePr>
            <a:graphicFrameLocks noGrp="1"/>
          </p:cNvGraphicFramePr>
          <p:nvPr>
            <p:extLst>
              <p:ext uri="{D42A27DB-BD31-4B8C-83A1-F6EECF244321}">
                <p14:modId xmlns:p14="http://schemas.microsoft.com/office/powerpoint/2010/main" val="4165945862"/>
              </p:ext>
            </p:extLst>
          </p:nvPr>
        </p:nvGraphicFramePr>
        <p:xfrm>
          <a:off x="3969788" y="2863921"/>
          <a:ext cx="3997325" cy="3267075"/>
        </p:xfrm>
        <a:graphic>
          <a:graphicData uri="http://schemas.openxmlformats.org/drawingml/2006/table">
            <a:tbl>
              <a:tblPr>
                <a:tableStyleId>{5C22544A-7EE6-4342-B048-85BDC9FD1C3A}</a:tableStyleId>
              </a:tblPr>
              <a:tblGrid>
                <a:gridCol w="799465">
                  <a:extLst>
                    <a:ext uri="{9D8B030D-6E8A-4147-A177-3AD203B41FA5}">
                      <a16:colId xmlns:a16="http://schemas.microsoft.com/office/drawing/2014/main" val="20000"/>
                    </a:ext>
                  </a:extLst>
                </a:gridCol>
                <a:gridCol w="799465">
                  <a:extLst>
                    <a:ext uri="{9D8B030D-6E8A-4147-A177-3AD203B41FA5}">
                      <a16:colId xmlns:a16="http://schemas.microsoft.com/office/drawing/2014/main" val="20001"/>
                    </a:ext>
                  </a:extLst>
                </a:gridCol>
                <a:gridCol w="799465">
                  <a:extLst>
                    <a:ext uri="{9D8B030D-6E8A-4147-A177-3AD203B41FA5}">
                      <a16:colId xmlns:a16="http://schemas.microsoft.com/office/drawing/2014/main" val="20002"/>
                    </a:ext>
                  </a:extLst>
                </a:gridCol>
                <a:gridCol w="799465">
                  <a:extLst>
                    <a:ext uri="{9D8B030D-6E8A-4147-A177-3AD203B41FA5}">
                      <a16:colId xmlns:a16="http://schemas.microsoft.com/office/drawing/2014/main" val="20003"/>
                    </a:ext>
                  </a:extLst>
                </a:gridCol>
                <a:gridCol w="799465">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O</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53415">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3415">
                <a:tc>
                  <a:txBody>
                    <a:bodyPr/>
                    <a:lstStyle/>
                    <a:p>
                      <a:pPr algn="ctr"/>
                      <a:r>
                        <a:rPr lang="en-GB" sz="3200"/>
                        <a: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9</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9</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7</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6" name="Picture 143">
            <a:extLst>
              <a:ext uri="{FF2B5EF4-FFF2-40B4-BE49-F238E27FC236}">
                <a16:creationId xmlns:a16="http://schemas.microsoft.com/office/drawing/2014/main" id="{02A0BB68-8D37-41AE-B77B-1CA01D20DB7A}"/>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6201" y="360774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5">
            <a:extLst>
              <a:ext uri="{FF2B5EF4-FFF2-40B4-BE49-F238E27FC236}">
                <a16:creationId xmlns:a16="http://schemas.microsoft.com/office/drawing/2014/main" id="{37DB9E92-A4AB-4DF4-BAD1-4E73C10566ED}"/>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82295" y="3574213"/>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9">
            <a:extLst>
              <a:ext uri="{FF2B5EF4-FFF2-40B4-BE49-F238E27FC236}">
                <a16:creationId xmlns:a16="http://schemas.microsoft.com/office/drawing/2014/main" id="{F9B56540-B5CA-454A-A22C-04659D6D12CB}"/>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44148" y="3559421"/>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5">
            <a:extLst>
              <a:ext uri="{FF2B5EF4-FFF2-40B4-BE49-F238E27FC236}">
                <a16:creationId xmlns:a16="http://schemas.microsoft.com/office/drawing/2014/main" id="{8643DFDC-6ED6-47EE-97E9-A5FB1F9DABFF}"/>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37216" y="423966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5">
            <a:extLst>
              <a:ext uri="{FF2B5EF4-FFF2-40B4-BE49-F238E27FC236}">
                <a16:creationId xmlns:a16="http://schemas.microsoft.com/office/drawing/2014/main" id="{88B54871-F0DC-434E-80E6-44F91A1E4741}"/>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57867" y="423966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9">
            <a:extLst>
              <a:ext uri="{FF2B5EF4-FFF2-40B4-BE49-F238E27FC236}">
                <a16:creationId xmlns:a16="http://schemas.microsoft.com/office/drawing/2014/main" id="{04229801-C32E-4D13-B175-D0B372340EBB}"/>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90841" y="3566565"/>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9">
            <a:extLst>
              <a:ext uri="{FF2B5EF4-FFF2-40B4-BE49-F238E27FC236}">
                <a16:creationId xmlns:a16="http://schemas.microsoft.com/office/drawing/2014/main" id="{2F2E76A7-7245-4A24-B773-7A0A737546E3}"/>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44148" y="3799108"/>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9">
            <a:extLst>
              <a:ext uri="{FF2B5EF4-FFF2-40B4-BE49-F238E27FC236}">
                <a16:creationId xmlns:a16="http://schemas.microsoft.com/office/drawing/2014/main" id="{9C901BE7-7353-4310-B4A0-F1AF7A766FFD}"/>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90841" y="3806252"/>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3">
            <a:extLst>
              <a:ext uri="{FF2B5EF4-FFF2-40B4-BE49-F238E27FC236}">
                <a16:creationId xmlns:a16="http://schemas.microsoft.com/office/drawing/2014/main" id="{C8D45FD4-1ACD-49D3-8F89-183B1F700B80}"/>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73054" y="360774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3">
            <a:extLst>
              <a:ext uri="{FF2B5EF4-FFF2-40B4-BE49-F238E27FC236}">
                <a16:creationId xmlns:a16="http://schemas.microsoft.com/office/drawing/2014/main" id="{DA8FC196-6F11-43D2-B671-373F8856E767}"/>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13356" y="360774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3">
            <a:extLst>
              <a:ext uri="{FF2B5EF4-FFF2-40B4-BE49-F238E27FC236}">
                <a16:creationId xmlns:a16="http://schemas.microsoft.com/office/drawing/2014/main" id="{5A293F93-6049-4788-999A-E761098D2D55}"/>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41593" y="385706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3">
            <a:extLst>
              <a:ext uri="{FF2B5EF4-FFF2-40B4-BE49-F238E27FC236}">
                <a16:creationId xmlns:a16="http://schemas.microsoft.com/office/drawing/2014/main" id="{6179AAE3-AF06-40CB-B363-3C706ED8329B}"/>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81895" y="385706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oogle Shape;163;p5">
            <a:extLst>
              <a:ext uri="{FF2B5EF4-FFF2-40B4-BE49-F238E27FC236}">
                <a16:creationId xmlns:a16="http://schemas.microsoft.com/office/drawing/2014/main" id="{975787A7-E500-4086-9394-65975FB0AB12}"/>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4883" y="4196881"/>
            <a:ext cx="187652" cy="203173"/>
          </a:xfrm>
          <a:prstGeom prst="rect">
            <a:avLst/>
          </a:prstGeom>
          <a:noFill/>
          <a:ln>
            <a:noFill/>
          </a:ln>
        </p:spPr>
      </p:pic>
      <p:pic>
        <p:nvPicPr>
          <p:cNvPr id="21" name="Google Shape;163;p5">
            <a:extLst>
              <a:ext uri="{FF2B5EF4-FFF2-40B4-BE49-F238E27FC236}">
                <a16:creationId xmlns:a16="http://schemas.microsoft.com/office/drawing/2014/main" id="{BC093D0B-F772-446E-8965-145280B0D06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93994" y="4196881"/>
            <a:ext cx="187652" cy="203173"/>
          </a:xfrm>
          <a:prstGeom prst="rect">
            <a:avLst/>
          </a:prstGeom>
          <a:noFill/>
          <a:ln>
            <a:noFill/>
          </a:ln>
        </p:spPr>
      </p:pic>
      <p:pic>
        <p:nvPicPr>
          <p:cNvPr id="22" name="Google Shape;163;p5">
            <a:extLst>
              <a:ext uri="{FF2B5EF4-FFF2-40B4-BE49-F238E27FC236}">
                <a16:creationId xmlns:a16="http://schemas.microsoft.com/office/drawing/2014/main" id="{8236C5B5-03C6-4FC0-83CC-59B40C9BE98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23105" y="4196881"/>
            <a:ext cx="187652" cy="203173"/>
          </a:xfrm>
          <a:prstGeom prst="rect">
            <a:avLst/>
          </a:prstGeom>
          <a:noFill/>
          <a:ln>
            <a:noFill/>
          </a:ln>
        </p:spPr>
      </p:pic>
      <p:pic>
        <p:nvPicPr>
          <p:cNvPr id="23" name="Google Shape;163;p5">
            <a:extLst>
              <a:ext uri="{FF2B5EF4-FFF2-40B4-BE49-F238E27FC236}">
                <a16:creationId xmlns:a16="http://schemas.microsoft.com/office/drawing/2014/main" id="{D88BA2C5-CC1C-493A-9C82-52FC368739C6}"/>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3215" y="4397409"/>
            <a:ext cx="187652" cy="203173"/>
          </a:xfrm>
          <a:prstGeom prst="rect">
            <a:avLst/>
          </a:prstGeom>
          <a:noFill/>
          <a:ln>
            <a:noFill/>
          </a:ln>
        </p:spPr>
      </p:pic>
      <p:pic>
        <p:nvPicPr>
          <p:cNvPr id="24" name="Google Shape;163;p5">
            <a:extLst>
              <a:ext uri="{FF2B5EF4-FFF2-40B4-BE49-F238E27FC236}">
                <a16:creationId xmlns:a16="http://schemas.microsoft.com/office/drawing/2014/main" id="{73B8F1F4-D5A2-40A4-A3D3-4AFDDD2030F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91994" y="4397408"/>
            <a:ext cx="187652" cy="203173"/>
          </a:xfrm>
          <a:prstGeom prst="rect">
            <a:avLst/>
          </a:prstGeom>
          <a:noFill/>
          <a:ln>
            <a:noFill/>
          </a:ln>
        </p:spPr>
      </p:pic>
      <p:pic>
        <p:nvPicPr>
          <p:cNvPr id="25" name="Google Shape;163;p5">
            <a:extLst>
              <a:ext uri="{FF2B5EF4-FFF2-40B4-BE49-F238E27FC236}">
                <a16:creationId xmlns:a16="http://schemas.microsoft.com/office/drawing/2014/main" id="{B0A3173E-A1CA-40BB-8B44-850C8DCFE79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20772" y="4397407"/>
            <a:ext cx="187652" cy="203173"/>
          </a:xfrm>
          <a:prstGeom prst="rect">
            <a:avLst/>
          </a:prstGeom>
          <a:noFill/>
          <a:ln>
            <a:noFill/>
          </a:ln>
        </p:spPr>
      </p:pic>
      <p:pic>
        <p:nvPicPr>
          <p:cNvPr id="26" name="Google Shape;163;p5">
            <a:extLst>
              <a:ext uri="{FF2B5EF4-FFF2-40B4-BE49-F238E27FC236}">
                <a16:creationId xmlns:a16="http://schemas.microsoft.com/office/drawing/2014/main" id="{8BF21F98-0FEB-437C-AD78-0B20250D4FA7}"/>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2325" y="4593403"/>
            <a:ext cx="187652" cy="203173"/>
          </a:xfrm>
          <a:prstGeom prst="rect">
            <a:avLst/>
          </a:prstGeom>
          <a:noFill/>
          <a:ln>
            <a:noFill/>
          </a:ln>
        </p:spPr>
      </p:pic>
      <p:pic>
        <p:nvPicPr>
          <p:cNvPr id="27" name="Google Shape;163;p5">
            <a:extLst>
              <a:ext uri="{FF2B5EF4-FFF2-40B4-BE49-F238E27FC236}">
                <a16:creationId xmlns:a16="http://schemas.microsoft.com/office/drawing/2014/main" id="{4B6FEA73-B1BE-4893-BE80-7E400A723ED9}"/>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91436" y="4593403"/>
            <a:ext cx="187652" cy="203173"/>
          </a:xfrm>
          <a:prstGeom prst="rect">
            <a:avLst/>
          </a:prstGeom>
          <a:noFill/>
          <a:ln>
            <a:noFill/>
          </a:ln>
        </p:spPr>
      </p:pic>
      <p:pic>
        <p:nvPicPr>
          <p:cNvPr id="28" name="Google Shape;163;p5">
            <a:extLst>
              <a:ext uri="{FF2B5EF4-FFF2-40B4-BE49-F238E27FC236}">
                <a16:creationId xmlns:a16="http://schemas.microsoft.com/office/drawing/2014/main" id="{14AF3EF5-EB02-420C-AC2E-200B371D7354}"/>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20547" y="4593403"/>
            <a:ext cx="187652" cy="203173"/>
          </a:xfrm>
          <a:prstGeom prst="rect">
            <a:avLst/>
          </a:prstGeom>
          <a:noFill/>
          <a:ln>
            <a:noFill/>
          </a:ln>
        </p:spPr>
      </p:pic>
      <p:pic>
        <p:nvPicPr>
          <p:cNvPr id="29" name="Picture 143">
            <a:extLst>
              <a:ext uri="{FF2B5EF4-FFF2-40B4-BE49-F238E27FC236}">
                <a16:creationId xmlns:a16="http://schemas.microsoft.com/office/drawing/2014/main" id="{BB735C50-36AE-47FD-A35F-122067E25B16}"/>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9552" y="418662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3">
            <a:extLst>
              <a:ext uri="{FF2B5EF4-FFF2-40B4-BE49-F238E27FC236}">
                <a16:creationId xmlns:a16="http://schemas.microsoft.com/office/drawing/2014/main" id="{97AF9548-FA3A-4C08-9B72-7229C9CB1F3F}"/>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1802" y="418662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9">
            <a:extLst>
              <a:ext uri="{FF2B5EF4-FFF2-40B4-BE49-F238E27FC236}">
                <a16:creationId xmlns:a16="http://schemas.microsoft.com/office/drawing/2014/main" id="{7ADB79C2-F6C4-46CF-BEFB-37DED0EF3B41}"/>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188662"/>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49">
            <a:extLst>
              <a:ext uri="{FF2B5EF4-FFF2-40B4-BE49-F238E27FC236}">
                <a16:creationId xmlns:a16="http://schemas.microsoft.com/office/drawing/2014/main" id="{573C846A-812C-4BEF-AF1B-16A0F3DEE69C}"/>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391646"/>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68C63EB7-BFFB-4F79-9252-38FD06D65281}"/>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79399" y="4398790"/>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49">
            <a:extLst>
              <a:ext uri="{FF2B5EF4-FFF2-40B4-BE49-F238E27FC236}">
                <a16:creationId xmlns:a16="http://schemas.microsoft.com/office/drawing/2014/main" id="{7363FDAF-F1DF-4B6C-B759-4C52544D6625}"/>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593738"/>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98C48A06-BDD6-44E8-9E90-2608EC0A290C}"/>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79399" y="4600882"/>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a:extLst>
              <a:ext uri="{FF2B5EF4-FFF2-40B4-BE49-F238E27FC236}">
                <a16:creationId xmlns:a16="http://schemas.microsoft.com/office/drawing/2014/main" id="{846FB388-D2A9-40B9-8EE4-3214487808D6}"/>
              </a:ext>
            </a:extLst>
          </p:cNvPr>
          <p:cNvSpPr txBox="1"/>
          <p:nvPr/>
        </p:nvSpPr>
        <p:spPr>
          <a:xfrm>
            <a:off x="490412" y="1029180"/>
            <a:ext cx="11256886" cy="1569660"/>
          </a:xfrm>
          <a:prstGeom prst="rect">
            <a:avLst/>
          </a:prstGeom>
          <a:noFill/>
        </p:spPr>
        <p:txBody>
          <a:bodyPr wrap="square" rtlCol="0">
            <a:spAutoFit/>
          </a:bodyPr>
          <a:lstStyle/>
          <a:p>
            <a:pPr algn="ctr"/>
            <a:r>
              <a:rPr lang="en-GB" sz="2400" dirty="0"/>
              <a:t>We then move on to the hundreds column</a:t>
            </a:r>
          </a:p>
          <a:p>
            <a:pPr algn="ctr"/>
            <a:endParaRPr lang="en-GB" sz="2400" dirty="0"/>
          </a:p>
          <a:p>
            <a:pPr algn="ctr"/>
            <a:r>
              <a:rPr lang="en-GB" sz="2400" dirty="0"/>
              <a:t>1045+2952=</a:t>
            </a:r>
          </a:p>
          <a:p>
            <a:endParaRPr lang="en-GB" sz="2400" dirty="0"/>
          </a:p>
        </p:txBody>
      </p:sp>
    </p:spTree>
    <p:extLst>
      <p:ext uri="{BB962C8B-B14F-4D97-AF65-F5344CB8AC3E}">
        <p14:creationId xmlns:p14="http://schemas.microsoft.com/office/powerpoint/2010/main" val="82061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par>
                          <p:cTn id="13" fill="hold">
                            <p:stCondLst>
                              <p:cond delay="3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300"/>
                                        <p:tgtEl>
                                          <p:spTgt spid="13"/>
                                        </p:tgtEl>
                                      </p:cBhvr>
                                    </p:animEffect>
                                  </p:childTnLst>
                                </p:cTn>
                              </p:par>
                            </p:childTnLst>
                          </p:cTn>
                        </p:par>
                        <p:par>
                          <p:cTn id="17" fill="hold">
                            <p:stCondLst>
                              <p:cond delay="6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300"/>
                                        <p:tgtEl>
                                          <p:spTgt spid="14"/>
                                        </p:tgtEl>
                                      </p:cBhvr>
                                    </p:animEffect>
                                  </p:childTnLst>
                                </p:cTn>
                              </p:par>
                            </p:childTnLst>
                          </p:cTn>
                        </p:par>
                        <p:par>
                          <p:cTn id="21" fill="hold">
                            <p:stCondLst>
                              <p:cond delay="9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300"/>
                                        <p:tgtEl>
                                          <p:spTgt spid="6"/>
                                        </p:tgtEl>
                                      </p:cBhvr>
                                    </p:animEffect>
                                  </p:childTnLst>
                                </p:cTn>
                              </p:par>
                            </p:childTnLst>
                          </p:cTn>
                        </p:par>
                        <p:par>
                          <p:cTn id="30" fill="hold">
                            <p:stCondLst>
                              <p:cond delay="3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300"/>
                                        <p:tgtEl>
                                          <p:spTgt spid="16"/>
                                        </p:tgtEl>
                                      </p:cBhvr>
                                    </p:animEffect>
                                  </p:childTnLst>
                                </p:cTn>
                              </p:par>
                            </p:childTnLst>
                          </p:cTn>
                        </p:par>
                        <p:par>
                          <p:cTn id="34" fill="hold">
                            <p:stCondLst>
                              <p:cond delay="6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300"/>
                                        <p:tgtEl>
                                          <p:spTgt spid="17"/>
                                        </p:tgtEl>
                                      </p:cBhvr>
                                    </p:animEffect>
                                  </p:childTnLst>
                                </p:cTn>
                              </p:par>
                            </p:childTnLst>
                          </p:cTn>
                        </p:par>
                        <p:par>
                          <p:cTn id="38" fill="hold">
                            <p:stCondLst>
                              <p:cond delay="9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300"/>
                                        <p:tgtEl>
                                          <p:spTgt spid="18"/>
                                        </p:tgtEl>
                                      </p:cBhvr>
                                    </p:animEffect>
                                  </p:childTnLst>
                                </p:cTn>
                              </p:par>
                            </p:childTnLst>
                          </p:cTn>
                        </p:par>
                        <p:par>
                          <p:cTn id="42" fill="hold">
                            <p:stCondLst>
                              <p:cond delay="1200"/>
                            </p:stCondLst>
                            <p:childTnLst>
                              <p:par>
                                <p:cTn id="43" presetID="10"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3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300"/>
                                        <p:tgtEl>
                                          <p:spTgt spid="10"/>
                                        </p:tgtEl>
                                      </p:cBhvr>
                                    </p:animEffect>
                                  </p:childTnLst>
                                </p:cTn>
                              </p:par>
                            </p:childTnLst>
                          </p:cTn>
                        </p:par>
                        <p:par>
                          <p:cTn id="51" fill="hold">
                            <p:stCondLst>
                              <p:cond delay="300"/>
                            </p:stCondLst>
                            <p:childTnLst>
                              <p:par>
                                <p:cTn id="52" presetID="10"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3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300"/>
                                        <p:tgtEl>
                                          <p:spTgt spid="20"/>
                                        </p:tgtEl>
                                      </p:cBhvr>
                                    </p:animEffect>
                                  </p:childTnLst>
                                </p:cTn>
                              </p:par>
                            </p:childTnLst>
                          </p:cTn>
                        </p:par>
                        <p:par>
                          <p:cTn id="60" fill="hold">
                            <p:stCondLst>
                              <p:cond delay="3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300"/>
                                        <p:tgtEl>
                                          <p:spTgt spid="21"/>
                                        </p:tgtEl>
                                      </p:cBhvr>
                                    </p:animEffect>
                                  </p:childTnLst>
                                </p:cTn>
                              </p:par>
                            </p:childTnLst>
                          </p:cTn>
                        </p:par>
                        <p:par>
                          <p:cTn id="64" fill="hold">
                            <p:stCondLst>
                              <p:cond delay="600"/>
                            </p:stCondLst>
                            <p:childTnLst>
                              <p:par>
                                <p:cTn id="65" presetID="10"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300"/>
                                        <p:tgtEl>
                                          <p:spTgt spid="22"/>
                                        </p:tgtEl>
                                      </p:cBhvr>
                                    </p:animEffect>
                                  </p:childTnLst>
                                </p:cTn>
                              </p:par>
                            </p:childTnLst>
                          </p:cTn>
                        </p:par>
                        <p:par>
                          <p:cTn id="68" fill="hold">
                            <p:stCondLst>
                              <p:cond delay="90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300"/>
                                        <p:tgtEl>
                                          <p:spTgt spid="23"/>
                                        </p:tgtEl>
                                      </p:cBhvr>
                                    </p:animEffect>
                                  </p:childTnLst>
                                </p:cTn>
                              </p:par>
                            </p:childTnLst>
                          </p:cTn>
                        </p:par>
                        <p:par>
                          <p:cTn id="72" fill="hold">
                            <p:stCondLst>
                              <p:cond delay="1200"/>
                            </p:stCondLst>
                            <p:childTnLst>
                              <p:par>
                                <p:cTn id="73" presetID="10" presetClass="entr" presetSubtype="0"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300"/>
                                        <p:tgtEl>
                                          <p:spTgt spid="24"/>
                                        </p:tgtEl>
                                      </p:cBhvr>
                                    </p:animEffect>
                                  </p:childTnLst>
                                </p:cTn>
                              </p:par>
                            </p:childTnLst>
                          </p:cTn>
                        </p:par>
                        <p:par>
                          <p:cTn id="76" fill="hold">
                            <p:stCondLst>
                              <p:cond delay="1500"/>
                            </p:stCondLst>
                            <p:childTnLst>
                              <p:par>
                                <p:cTn id="77" presetID="10"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300"/>
                                        <p:tgtEl>
                                          <p:spTgt spid="25"/>
                                        </p:tgtEl>
                                      </p:cBhvr>
                                    </p:animEffect>
                                  </p:childTnLst>
                                </p:cTn>
                              </p:par>
                            </p:childTnLst>
                          </p:cTn>
                        </p:par>
                        <p:par>
                          <p:cTn id="80" fill="hold">
                            <p:stCondLst>
                              <p:cond delay="1800"/>
                            </p:stCondLst>
                            <p:childTnLst>
                              <p:par>
                                <p:cTn id="81" presetID="10" presetClass="entr" presetSubtype="0" fill="hold"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300"/>
                                        <p:tgtEl>
                                          <p:spTgt spid="26"/>
                                        </p:tgtEl>
                                      </p:cBhvr>
                                    </p:animEffect>
                                  </p:childTnLst>
                                </p:cTn>
                              </p:par>
                            </p:childTnLst>
                          </p:cTn>
                        </p:par>
                        <p:par>
                          <p:cTn id="84" fill="hold">
                            <p:stCondLst>
                              <p:cond delay="2100"/>
                            </p:stCondLst>
                            <p:childTnLst>
                              <p:par>
                                <p:cTn id="85" presetID="10" presetClass="entr" presetSubtype="0"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300"/>
                                        <p:tgtEl>
                                          <p:spTgt spid="27"/>
                                        </p:tgtEl>
                                      </p:cBhvr>
                                    </p:animEffect>
                                  </p:childTnLst>
                                </p:cTn>
                              </p:par>
                            </p:childTnLst>
                          </p:cTn>
                        </p:par>
                        <p:par>
                          <p:cTn id="88" fill="hold">
                            <p:stCondLst>
                              <p:cond delay="2400"/>
                            </p:stCondLst>
                            <p:childTnLst>
                              <p:par>
                                <p:cTn id="89" presetID="10" presetClass="entr" presetSubtype="0" fill="hold"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3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300"/>
                                        <p:tgtEl>
                                          <p:spTgt spid="36"/>
                                        </p:tgtEl>
                                      </p:cBhvr>
                                    </p:animEffect>
                                  </p:childTnLst>
                                </p:cTn>
                              </p:par>
                            </p:childTnLst>
                          </p:cTn>
                        </p:par>
                        <p:par>
                          <p:cTn id="97" fill="hold">
                            <p:stCondLst>
                              <p:cond delay="300"/>
                            </p:stCondLst>
                            <p:childTnLst>
                              <p:par>
                                <p:cTn id="98" presetID="10" presetClass="entr" presetSubtype="0"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300"/>
                                        <p:tgtEl>
                                          <p:spTgt spid="38"/>
                                        </p:tgtEl>
                                      </p:cBhvr>
                                    </p:animEffect>
                                  </p:childTnLst>
                                </p:cTn>
                              </p:par>
                            </p:childTnLst>
                          </p:cTn>
                        </p:par>
                        <p:par>
                          <p:cTn id="101" fill="hold">
                            <p:stCondLst>
                              <p:cond delay="600"/>
                            </p:stCondLst>
                            <p:childTnLst>
                              <p:par>
                                <p:cTn id="102" presetID="10" presetClass="entr" presetSubtype="0" fill="hold"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300"/>
                                        <p:tgtEl>
                                          <p:spTgt spid="39"/>
                                        </p:tgtEl>
                                      </p:cBhvr>
                                    </p:animEffect>
                                  </p:childTnLst>
                                </p:cTn>
                              </p:par>
                            </p:childTnLst>
                          </p:cTn>
                        </p:par>
                        <p:par>
                          <p:cTn id="105" fill="hold">
                            <p:stCondLst>
                              <p:cond delay="900"/>
                            </p:stCondLst>
                            <p:childTnLst>
                              <p:par>
                                <p:cTn id="106" presetID="10" presetClass="entr" presetSubtype="0" fill="hold" nodeType="after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300"/>
                                        <p:tgtEl>
                                          <p:spTgt spid="40"/>
                                        </p:tgtEl>
                                      </p:cBhvr>
                                    </p:animEffect>
                                  </p:childTnLst>
                                </p:cTn>
                              </p:par>
                            </p:childTnLst>
                          </p:cTn>
                        </p:par>
                        <p:par>
                          <p:cTn id="109" fill="hold">
                            <p:stCondLst>
                              <p:cond delay="1200"/>
                            </p:stCondLst>
                            <p:childTnLst>
                              <p:par>
                                <p:cTn id="110" presetID="10" presetClass="entr" presetSubtype="0" fill="hold" nodeType="after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300"/>
                                        <p:tgtEl>
                                          <p:spTgt spid="4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300"/>
                                        <p:tgtEl>
                                          <p:spTgt spid="29"/>
                                        </p:tgtEl>
                                      </p:cBhvr>
                                    </p:animEffect>
                                  </p:childTnLst>
                                </p:cTn>
                              </p:par>
                            </p:childTnLst>
                          </p:cTn>
                        </p:par>
                        <p:par>
                          <p:cTn id="118" fill="hold">
                            <p:stCondLst>
                              <p:cond delay="300"/>
                            </p:stCondLst>
                            <p:childTnLst>
                              <p:par>
                                <p:cTn id="119" presetID="10" presetClass="entr" presetSubtype="0" fill="hold"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F3E6F7-0AE8-4036-925B-04BC47432D50}"/>
              </a:ext>
            </a:extLst>
          </p:cNvPr>
          <p:cNvSpPr/>
          <p:nvPr/>
        </p:nvSpPr>
        <p:spPr>
          <a:xfrm>
            <a:off x="3535621" y="326008"/>
            <a:ext cx="4637101" cy="615553"/>
          </a:xfrm>
          <a:prstGeom prst="rect">
            <a:avLst/>
          </a:prstGeom>
        </p:spPr>
        <p:txBody>
          <a:bodyPr wrap="square" lIns="0" tIns="0" rIns="0" bIns="0">
            <a:spAutoFit/>
          </a:bodyPr>
          <a:lstStyle/>
          <a:p>
            <a:pPr algn="ctr">
              <a:defRPr/>
            </a:pPr>
            <a:r>
              <a:rPr lang="en-GB" altLang="en-US" sz="4000" u="sng" dirty="0"/>
              <a:t>Column Addition</a:t>
            </a:r>
            <a:endParaRPr lang="en-GB" sz="4000" u="sng" dirty="0"/>
          </a:p>
        </p:txBody>
      </p:sp>
      <p:graphicFrame>
        <p:nvGraphicFramePr>
          <p:cNvPr id="5" name="Table 15">
            <a:extLst>
              <a:ext uri="{FF2B5EF4-FFF2-40B4-BE49-F238E27FC236}">
                <a16:creationId xmlns:a16="http://schemas.microsoft.com/office/drawing/2014/main" id="{E92BEF6E-5CDD-4B9F-9028-6C50D54E407A}"/>
              </a:ext>
            </a:extLst>
          </p:cNvPr>
          <p:cNvGraphicFramePr>
            <a:graphicFrameLocks noGrp="1"/>
          </p:cNvGraphicFramePr>
          <p:nvPr>
            <p:extLst>
              <p:ext uri="{D42A27DB-BD31-4B8C-83A1-F6EECF244321}">
                <p14:modId xmlns:p14="http://schemas.microsoft.com/office/powerpoint/2010/main" val="4128483054"/>
              </p:ext>
            </p:extLst>
          </p:nvPr>
        </p:nvGraphicFramePr>
        <p:xfrm>
          <a:off x="3969788" y="2863921"/>
          <a:ext cx="3997325" cy="3267075"/>
        </p:xfrm>
        <a:graphic>
          <a:graphicData uri="http://schemas.openxmlformats.org/drawingml/2006/table">
            <a:tbl>
              <a:tblPr>
                <a:tableStyleId>{5C22544A-7EE6-4342-B048-85BDC9FD1C3A}</a:tableStyleId>
              </a:tblPr>
              <a:tblGrid>
                <a:gridCol w="799465">
                  <a:extLst>
                    <a:ext uri="{9D8B030D-6E8A-4147-A177-3AD203B41FA5}">
                      <a16:colId xmlns:a16="http://schemas.microsoft.com/office/drawing/2014/main" val="20000"/>
                    </a:ext>
                  </a:extLst>
                </a:gridCol>
                <a:gridCol w="799465">
                  <a:extLst>
                    <a:ext uri="{9D8B030D-6E8A-4147-A177-3AD203B41FA5}">
                      <a16:colId xmlns:a16="http://schemas.microsoft.com/office/drawing/2014/main" val="20001"/>
                    </a:ext>
                  </a:extLst>
                </a:gridCol>
                <a:gridCol w="799465">
                  <a:extLst>
                    <a:ext uri="{9D8B030D-6E8A-4147-A177-3AD203B41FA5}">
                      <a16:colId xmlns:a16="http://schemas.microsoft.com/office/drawing/2014/main" val="20002"/>
                    </a:ext>
                  </a:extLst>
                </a:gridCol>
                <a:gridCol w="799465">
                  <a:extLst>
                    <a:ext uri="{9D8B030D-6E8A-4147-A177-3AD203B41FA5}">
                      <a16:colId xmlns:a16="http://schemas.microsoft.com/office/drawing/2014/main" val="20003"/>
                    </a:ext>
                  </a:extLst>
                </a:gridCol>
                <a:gridCol w="799465">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O</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53415">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3415">
                <a:tc>
                  <a:txBody>
                    <a:bodyPr/>
                    <a:lstStyle/>
                    <a:p>
                      <a:pPr algn="ctr"/>
                      <a:r>
                        <a:rPr lang="en-GB" sz="3200"/>
                        <a: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3</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9</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9</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7</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6" name="Picture 143">
            <a:extLst>
              <a:ext uri="{FF2B5EF4-FFF2-40B4-BE49-F238E27FC236}">
                <a16:creationId xmlns:a16="http://schemas.microsoft.com/office/drawing/2014/main" id="{02A0BB68-8D37-41AE-B77B-1CA01D20DB7A}"/>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6201" y="360774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5">
            <a:extLst>
              <a:ext uri="{FF2B5EF4-FFF2-40B4-BE49-F238E27FC236}">
                <a16:creationId xmlns:a16="http://schemas.microsoft.com/office/drawing/2014/main" id="{37DB9E92-A4AB-4DF4-BAD1-4E73C10566ED}"/>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82295" y="3574213"/>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9">
            <a:extLst>
              <a:ext uri="{FF2B5EF4-FFF2-40B4-BE49-F238E27FC236}">
                <a16:creationId xmlns:a16="http://schemas.microsoft.com/office/drawing/2014/main" id="{F9B56540-B5CA-454A-A22C-04659D6D12CB}"/>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44148" y="3559421"/>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5">
            <a:extLst>
              <a:ext uri="{FF2B5EF4-FFF2-40B4-BE49-F238E27FC236}">
                <a16:creationId xmlns:a16="http://schemas.microsoft.com/office/drawing/2014/main" id="{8643DFDC-6ED6-47EE-97E9-A5FB1F9DABFF}"/>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37216" y="423966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5">
            <a:extLst>
              <a:ext uri="{FF2B5EF4-FFF2-40B4-BE49-F238E27FC236}">
                <a16:creationId xmlns:a16="http://schemas.microsoft.com/office/drawing/2014/main" id="{88B54871-F0DC-434E-80E6-44F91A1E4741}"/>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57867" y="423966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9">
            <a:extLst>
              <a:ext uri="{FF2B5EF4-FFF2-40B4-BE49-F238E27FC236}">
                <a16:creationId xmlns:a16="http://schemas.microsoft.com/office/drawing/2014/main" id="{04229801-C32E-4D13-B175-D0B372340EBB}"/>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90841" y="3566565"/>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9">
            <a:extLst>
              <a:ext uri="{FF2B5EF4-FFF2-40B4-BE49-F238E27FC236}">
                <a16:creationId xmlns:a16="http://schemas.microsoft.com/office/drawing/2014/main" id="{2F2E76A7-7245-4A24-B773-7A0A737546E3}"/>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44148" y="3799108"/>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9">
            <a:extLst>
              <a:ext uri="{FF2B5EF4-FFF2-40B4-BE49-F238E27FC236}">
                <a16:creationId xmlns:a16="http://schemas.microsoft.com/office/drawing/2014/main" id="{9C901BE7-7353-4310-B4A0-F1AF7A766FFD}"/>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90841" y="3806252"/>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3">
            <a:extLst>
              <a:ext uri="{FF2B5EF4-FFF2-40B4-BE49-F238E27FC236}">
                <a16:creationId xmlns:a16="http://schemas.microsoft.com/office/drawing/2014/main" id="{C8D45FD4-1ACD-49D3-8F89-183B1F700B80}"/>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73054" y="360774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3">
            <a:extLst>
              <a:ext uri="{FF2B5EF4-FFF2-40B4-BE49-F238E27FC236}">
                <a16:creationId xmlns:a16="http://schemas.microsoft.com/office/drawing/2014/main" id="{DA8FC196-6F11-43D2-B671-373F8856E767}"/>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13356" y="360774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3">
            <a:extLst>
              <a:ext uri="{FF2B5EF4-FFF2-40B4-BE49-F238E27FC236}">
                <a16:creationId xmlns:a16="http://schemas.microsoft.com/office/drawing/2014/main" id="{5A293F93-6049-4788-999A-E761098D2D55}"/>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41593" y="385706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3">
            <a:extLst>
              <a:ext uri="{FF2B5EF4-FFF2-40B4-BE49-F238E27FC236}">
                <a16:creationId xmlns:a16="http://schemas.microsoft.com/office/drawing/2014/main" id="{6179AAE3-AF06-40CB-B363-3C706ED8329B}"/>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81895" y="385706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oogle Shape;163;p5">
            <a:extLst>
              <a:ext uri="{FF2B5EF4-FFF2-40B4-BE49-F238E27FC236}">
                <a16:creationId xmlns:a16="http://schemas.microsoft.com/office/drawing/2014/main" id="{975787A7-E500-4086-9394-65975FB0AB12}"/>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4883" y="4196881"/>
            <a:ext cx="187652" cy="203173"/>
          </a:xfrm>
          <a:prstGeom prst="rect">
            <a:avLst/>
          </a:prstGeom>
          <a:noFill/>
          <a:ln>
            <a:noFill/>
          </a:ln>
        </p:spPr>
      </p:pic>
      <p:pic>
        <p:nvPicPr>
          <p:cNvPr id="21" name="Google Shape;163;p5">
            <a:extLst>
              <a:ext uri="{FF2B5EF4-FFF2-40B4-BE49-F238E27FC236}">
                <a16:creationId xmlns:a16="http://schemas.microsoft.com/office/drawing/2014/main" id="{BC093D0B-F772-446E-8965-145280B0D06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93994" y="4196881"/>
            <a:ext cx="187652" cy="203173"/>
          </a:xfrm>
          <a:prstGeom prst="rect">
            <a:avLst/>
          </a:prstGeom>
          <a:noFill/>
          <a:ln>
            <a:noFill/>
          </a:ln>
        </p:spPr>
      </p:pic>
      <p:pic>
        <p:nvPicPr>
          <p:cNvPr id="22" name="Google Shape;163;p5">
            <a:extLst>
              <a:ext uri="{FF2B5EF4-FFF2-40B4-BE49-F238E27FC236}">
                <a16:creationId xmlns:a16="http://schemas.microsoft.com/office/drawing/2014/main" id="{8236C5B5-03C6-4FC0-83CC-59B40C9BE98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23105" y="4196881"/>
            <a:ext cx="187652" cy="203173"/>
          </a:xfrm>
          <a:prstGeom prst="rect">
            <a:avLst/>
          </a:prstGeom>
          <a:noFill/>
          <a:ln>
            <a:noFill/>
          </a:ln>
        </p:spPr>
      </p:pic>
      <p:pic>
        <p:nvPicPr>
          <p:cNvPr id="23" name="Google Shape;163;p5">
            <a:extLst>
              <a:ext uri="{FF2B5EF4-FFF2-40B4-BE49-F238E27FC236}">
                <a16:creationId xmlns:a16="http://schemas.microsoft.com/office/drawing/2014/main" id="{D88BA2C5-CC1C-493A-9C82-52FC368739C6}"/>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3215" y="4397409"/>
            <a:ext cx="187652" cy="203173"/>
          </a:xfrm>
          <a:prstGeom prst="rect">
            <a:avLst/>
          </a:prstGeom>
          <a:noFill/>
          <a:ln>
            <a:noFill/>
          </a:ln>
        </p:spPr>
      </p:pic>
      <p:pic>
        <p:nvPicPr>
          <p:cNvPr id="24" name="Google Shape;163;p5">
            <a:extLst>
              <a:ext uri="{FF2B5EF4-FFF2-40B4-BE49-F238E27FC236}">
                <a16:creationId xmlns:a16="http://schemas.microsoft.com/office/drawing/2014/main" id="{73B8F1F4-D5A2-40A4-A3D3-4AFDDD2030F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91994" y="4397408"/>
            <a:ext cx="187652" cy="203173"/>
          </a:xfrm>
          <a:prstGeom prst="rect">
            <a:avLst/>
          </a:prstGeom>
          <a:noFill/>
          <a:ln>
            <a:noFill/>
          </a:ln>
        </p:spPr>
      </p:pic>
      <p:pic>
        <p:nvPicPr>
          <p:cNvPr id="25" name="Google Shape;163;p5">
            <a:extLst>
              <a:ext uri="{FF2B5EF4-FFF2-40B4-BE49-F238E27FC236}">
                <a16:creationId xmlns:a16="http://schemas.microsoft.com/office/drawing/2014/main" id="{B0A3173E-A1CA-40BB-8B44-850C8DCFE79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20772" y="4397407"/>
            <a:ext cx="187652" cy="203173"/>
          </a:xfrm>
          <a:prstGeom prst="rect">
            <a:avLst/>
          </a:prstGeom>
          <a:noFill/>
          <a:ln>
            <a:noFill/>
          </a:ln>
        </p:spPr>
      </p:pic>
      <p:pic>
        <p:nvPicPr>
          <p:cNvPr id="26" name="Google Shape;163;p5">
            <a:extLst>
              <a:ext uri="{FF2B5EF4-FFF2-40B4-BE49-F238E27FC236}">
                <a16:creationId xmlns:a16="http://schemas.microsoft.com/office/drawing/2014/main" id="{8BF21F98-0FEB-437C-AD78-0B20250D4FA7}"/>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2325" y="4593403"/>
            <a:ext cx="187652" cy="203173"/>
          </a:xfrm>
          <a:prstGeom prst="rect">
            <a:avLst/>
          </a:prstGeom>
          <a:noFill/>
          <a:ln>
            <a:noFill/>
          </a:ln>
        </p:spPr>
      </p:pic>
      <p:pic>
        <p:nvPicPr>
          <p:cNvPr id="27" name="Google Shape;163;p5">
            <a:extLst>
              <a:ext uri="{FF2B5EF4-FFF2-40B4-BE49-F238E27FC236}">
                <a16:creationId xmlns:a16="http://schemas.microsoft.com/office/drawing/2014/main" id="{4B6FEA73-B1BE-4893-BE80-7E400A723ED9}"/>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91436" y="4593403"/>
            <a:ext cx="187652" cy="203173"/>
          </a:xfrm>
          <a:prstGeom prst="rect">
            <a:avLst/>
          </a:prstGeom>
          <a:noFill/>
          <a:ln>
            <a:noFill/>
          </a:ln>
        </p:spPr>
      </p:pic>
      <p:pic>
        <p:nvPicPr>
          <p:cNvPr id="28" name="Google Shape;163;p5">
            <a:extLst>
              <a:ext uri="{FF2B5EF4-FFF2-40B4-BE49-F238E27FC236}">
                <a16:creationId xmlns:a16="http://schemas.microsoft.com/office/drawing/2014/main" id="{14AF3EF5-EB02-420C-AC2E-200B371D7354}"/>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20547" y="4593403"/>
            <a:ext cx="187652" cy="203173"/>
          </a:xfrm>
          <a:prstGeom prst="rect">
            <a:avLst/>
          </a:prstGeom>
          <a:noFill/>
          <a:ln>
            <a:noFill/>
          </a:ln>
        </p:spPr>
      </p:pic>
      <p:pic>
        <p:nvPicPr>
          <p:cNvPr id="29" name="Picture 143">
            <a:extLst>
              <a:ext uri="{FF2B5EF4-FFF2-40B4-BE49-F238E27FC236}">
                <a16:creationId xmlns:a16="http://schemas.microsoft.com/office/drawing/2014/main" id="{BB735C50-36AE-47FD-A35F-122067E25B16}"/>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9552" y="418662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3">
            <a:extLst>
              <a:ext uri="{FF2B5EF4-FFF2-40B4-BE49-F238E27FC236}">
                <a16:creationId xmlns:a16="http://schemas.microsoft.com/office/drawing/2014/main" id="{97AF9548-FA3A-4C08-9B72-7229C9CB1F3F}"/>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1802" y="418662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9">
            <a:extLst>
              <a:ext uri="{FF2B5EF4-FFF2-40B4-BE49-F238E27FC236}">
                <a16:creationId xmlns:a16="http://schemas.microsoft.com/office/drawing/2014/main" id="{7ADB79C2-F6C4-46CF-BEFB-37DED0EF3B41}"/>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188662"/>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49">
            <a:extLst>
              <a:ext uri="{FF2B5EF4-FFF2-40B4-BE49-F238E27FC236}">
                <a16:creationId xmlns:a16="http://schemas.microsoft.com/office/drawing/2014/main" id="{573C846A-812C-4BEF-AF1B-16A0F3DEE69C}"/>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391646"/>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68C63EB7-BFFB-4F79-9252-38FD06D65281}"/>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79399" y="4398790"/>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49">
            <a:extLst>
              <a:ext uri="{FF2B5EF4-FFF2-40B4-BE49-F238E27FC236}">
                <a16:creationId xmlns:a16="http://schemas.microsoft.com/office/drawing/2014/main" id="{7363FDAF-F1DF-4B6C-B759-4C52544D6625}"/>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593738"/>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98C48A06-BDD6-44E8-9E90-2608EC0A290C}"/>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79399" y="4600882"/>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a:extLst>
              <a:ext uri="{FF2B5EF4-FFF2-40B4-BE49-F238E27FC236}">
                <a16:creationId xmlns:a16="http://schemas.microsoft.com/office/drawing/2014/main" id="{846FB388-D2A9-40B9-8EE4-3214487808D6}"/>
              </a:ext>
            </a:extLst>
          </p:cNvPr>
          <p:cNvSpPr txBox="1"/>
          <p:nvPr/>
        </p:nvSpPr>
        <p:spPr>
          <a:xfrm>
            <a:off x="490412" y="1029180"/>
            <a:ext cx="11256886" cy="1569660"/>
          </a:xfrm>
          <a:prstGeom prst="rect">
            <a:avLst/>
          </a:prstGeom>
          <a:noFill/>
        </p:spPr>
        <p:txBody>
          <a:bodyPr wrap="square" rtlCol="0">
            <a:spAutoFit/>
          </a:bodyPr>
          <a:lstStyle/>
          <a:p>
            <a:pPr algn="ctr"/>
            <a:r>
              <a:rPr lang="en-GB" sz="2400" dirty="0"/>
              <a:t>We then move on to the thousands column</a:t>
            </a:r>
          </a:p>
          <a:p>
            <a:pPr algn="ctr"/>
            <a:endParaRPr lang="en-GB" sz="2400" dirty="0"/>
          </a:p>
          <a:p>
            <a:pPr algn="ctr"/>
            <a:r>
              <a:rPr lang="en-GB" sz="2400" dirty="0"/>
              <a:t>1045+2952=</a:t>
            </a:r>
          </a:p>
          <a:p>
            <a:endParaRPr lang="en-GB" sz="2400" dirty="0"/>
          </a:p>
        </p:txBody>
      </p:sp>
    </p:spTree>
    <p:extLst>
      <p:ext uri="{BB962C8B-B14F-4D97-AF65-F5344CB8AC3E}">
        <p14:creationId xmlns:p14="http://schemas.microsoft.com/office/powerpoint/2010/main" val="260156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par>
                          <p:cTn id="13" fill="hold">
                            <p:stCondLst>
                              <p:cond delay="3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300"/>
                                        <p:tgtEl>
                                          <p:spTgt spid="13"/>
                                        </p:tgtEl>
                                      </p:cBhvr>
                                    </p:animEffect>
                                  </p:childTnLst>
                                </p:cTn>
                              </p:par>
                            </p:childTnLst>
                          </p:cTn>
                        </p:par>
                        <p:par>
                          <p:cTn id="17" fill="hold">
                            <p:stCondLst>
                              <p:cond delay="6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300"/>
                                        <p:tgtEl>
                                          <p:spTgt spid="14"/>
                                        </p:tgtEl>
                                      </p:cBhvr>
                                    </p:animEffect>
                                  </p:childTnLst>
                                </p:cTn>
                              </p:par>
                            </p:childTnLst>
                          </p:cTn>
                        </p:par>
                        <p:par>
                          <p:cTn id="21" fill="hold">
                            <p:stCondLst>
                              <p:cond delay="9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300"/>
                                        <p:tgtEl>
                                          <p:spTgt spid="6"/>
                                        </p:tgtEl>
                                      </p:cBhvr>
                                    </p:animEffect>
                                  </p:childTnLst>
                                </p:cTn>
                              </p:par>
                            </p:childTnLst>
                          </p:cTn>
                        </p:par>
                        <p:par>
                          <p:cTn id="30" fill="hold">
                            <p:stCondLst>
                              <p:cond delay="3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300"/>
                                        <p:tgtEl>
                                          <p:spTgt spid="16"/>
                                        </p:tgtEl>
                                      </p:cBhvr>
                                    </p:animEffect>
                                  </p:childTnLst>
                                </p:cTn>
                              </p:par>
                            </p:childTnLst>
                          </p:cTn>
                        </p:par>
                        <p:par>
                          <p:cTn id="34" fill="hold">
                            <p:stCondLst>
                              <p:cond delay="6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300"/>
                                        <p:tgtEl>
                                          <p:spTgt spid="17"/>
                                        </p:tgtEl>
                                      </p:cBhvr>
                                    </p:animEffect>
                                  </p:childTnLst>
                                </p:cTn>
                              </p:par>
                            </p:childTnLst>
                          </p:cTn>
                        </p:par>
                        <p:par>
                          <p:cTn id="38" fill="hold">
                            <p:stCondLst>
                              <p:cond delay="9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300"/>
                                        <p:tgtEl>
                                          <p:spTgt spid="18"/>
                                        </p:tgtEl>
                                      </p:cBhvr>
                                    </p:animEffect>
                                  </p:childTnLst>
                                </p:cTn>
                              </p:par>
                            </p:childTnLst>
                          </p:cTn>
                        </p:par>
                        <p:par>
                          <p:cTn id="42" fill="hold">
                            <p:stCondLst>
                              <p:cond delay="1200"/>
                            </p:stCondLst>
                            <p:childTnLst>
                              <p:par>
                                <p:cTn id="43" presetID="10"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3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300"/>
                                        <p:tgtEl>
                                          <p:spTgt spid="10"/>
                                        </p:tgtEl>
                                      </p:cBhvr>
                                    </p:animEffect>
                                  </p:childTnLst>
                                </p:cTn>
                              </p:par>
                            </p:childTnLst>
                          </p:cTn>
                        </p:par>
                        <p:par>
                          <p:cTn id="51" fill="hold">
                            <p:stCondLst>
                              <p:cond delay="300"/>
                            </p:stCondLst>
                            <p:childTnLst>
                              <p:par>
                                <p:cTn id="52" presetID="10"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3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300"/>
                                        <p:tgtEl>
                                          <p:spTgt spid="20"/>
                                        </p:tgtEl>
                                      </p:cBhvr>
                                    </p:animEffect>
                                  </p:childTnLst>
                                </p:cTn>
                              </p:par>
                            </p:childTnLst>
                          </p:cTn>
                        </p:par>
                        <p:par>
                          <p:cTn id="60" fill="hold">
                            <p:stCondLst>
                              <p:cond delay="3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300"/>
                                        <p:tgtEl>
                                          <p:spTgt spid="21"/>
                                        </p:tgtEl>
                                      </p:cBhvr>
                                    </p:animEffect>
                                  </p:childTnLst>
                                </p:cTn>
                              </p:par>
                            </p:childTnLst>
                          </p:cTn>
                        </p:par>
                        <p:par>
                          <p:cTn id="64" fill="hold">
                            <p:stCondLst>
                              <p:cond delay="600"/>
                            </p:stCondLst>
                            <p:childTnLst>
                              <p:par>
                                <p:cTn id="65" presetID="10"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300"/>
                                        <p:tgtEl>
                                          <p:spTgt spid="22"/>
                                        </p:tgtEl>
                                      </p:cBhvr>
                                    </p:animEffect>
                                  </p:childTnLst>
                                </p:cTn>
                              </p:par>
                            </p:childTnLst>
                          </p:cTn>
                        </p:par>
                        <p:par>
                          <p:cTn id="68" fill="hold">
                            <p:stCondLst>
                              <p:cond delay="90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300"/>
                                        <p:tgtEl>
                                          <p:spTgt spid="23"/>
                                        </p:tgtEl>
                                      </p:cBhvr>
                                    </p:animEffect>
                                  </p:childTnLst>
                                </p:cTn>
                              </p:par>
                            </p:childTnLst>
                          </p:cTn>
                        </p:par>
                        <p:par>
                          <p:cTn id="72" fill="hold">
                            <p:stCondLst>
                              <p:cond delay="1200"/>
                            </p:stCondLst>
                            <p:childTnLst>
                              <p:par>
                                <p:cTn id="73" presetID="10" presetClass="entr" presetSubtype="0"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300"/>
                                        <p:tgtEl>
                                          <p:spTgt spid="24"/>
                                        </p:tgtEl>
                                      </p:cBhvr>
                                    </p:animEffect>
                                  </p:childTnLst>
                                </p:cTn>
                              </p:par>
                            </p:childTnLst>
                          </p:cTn>
                        </p:par>
                        <p:par>
                          <p:cTn id="76" fill="hold">
                            <p:stCondLst>
                              <p:cond delay="1500"/>
                            </p:stCondLst>
                            <p:childTnLst>
                              <p:par>
                                <p:cTn id="77" presetID="10"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300"/>
                                        <p:tgtEl>
                                          <p:spTgt spid="25"/>
                                        </p:tgtEl>
                                      </p:cBhvr>
                                    </p:animEffect>
                                  </p:childTnLst>
                                </p:cTn>
                              </p:par>
                            </p:childTnLst>
                          </p:cTn>
                        </p:par>
                        <p:par>
                          <p:cTn id="80" fill="hold">
                            <p:stCondLst>
                              <p:cond delay="1800"/>
                            </p:stCondLst>
                            <p:childTnLst>
                              <p:par>
                                <p:cTn id="81" presetID="10" presetClass="entr" presetSubtype="0" fill="hold"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300"/>
                                        <p:tgtEl>
                                          <p:spTgt spid="26"/>
                                        </p:tgtEl>
                                      </p:cBhvr>
                                    </p:animEffect>
                                  </p:childTnLst>
                                </p:cTn>
                              </p:par>
                            </p:childTnLst>
                          </p:cTn>
                        </p:par>
                        <p:par>
                          <p:cTn id="84" fill="hold">
                            <p:stCondLst>
                              <p:cond delay="2100"/>
                            </p:stCondLst>
                            <p:childTnLst>
                              <p:par>
                                <p:cTn id="85" presetID="10" presetClass="entr" presetSubtype="0"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300"/>
                                        <p:tgtEl>
                                          <p:spTgt spid="27"/>
                                        </p:tgtEl>
                                      </p:cBhvr>
                                    </p:animEffect>
                                  </p:childTnLst>
                                </p:cTn>
                              </p:par>
                            </p:childTnLst>
                          </p:cTn>
                        </p:par>
                        <p:par>
                          <p:cTn id="88" fill="hold">
                            <p:stCondLst>
                              <p:cond delay="2400"/>
                            </p:stCondLst>
                            <p:childTnLst>
                              <p:par>
                                <p:cTn id="89" presetID="10" presetClass="entr" presetSubtype="0" fill="hold"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3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300"/>
                                        <p:tgtEl>
                                          <p:spTgt spid="36"/>
                                        </p:tgtEl>
                                      </p:cBhvr>
                                    </p:animEffect>
                                  </p:childTnLst>
                                </p:cTn>
                              </p:par>
                            </p:childTnLst>
                          </p:cTn>
                        </p:par>
                        <p:par>
                          <p:cTn id="97" fill="hold">
                            <p:stCondLst>
                              <p:cond delay="300"/>
                            </p:stCondLst>
                            <p:childTnLst>
                              <p:par>
                                <p:cTn id="98" presetID="10" presetClass="entr" presetSubtype="0"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300"/>
                                        <p:tgtEl>
                                          <p:spTgt spid="38"/>
                                        </p:tgtEl>
                                      </p:cBhvr>
                                    </p:animEffect>
                                  </p:childTnLst>
                                </p:cTn>
                              </p:par>
                            </p:childTnLst>
                          </p:cTn>
                        </p:par>
                        <p:par>
                          <p:cTn id="101" fill="hold">
                            <p:stCondLst>
                              <p:cond delay="600"/>
                            </p:stCondLst>
                            <p:childTnLst>
                              <p:par>
                                <p:cTn id="102" presetID="10" presetClass="entr" presetSubtype="0" fill="hold"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300"/>
                                        <p:tgtEl>
                                          <p:spTgt spid="39"/>
                                        </p:tgtEl>
                                      </p:cBhvr>
                                    </p:animEffect>
                                  </p:childTnLst>
                                </p:cTn>
                              </p:par>
                            </p:childTnLst>
                          </p:cTn>
                        </p:par>
                        <p:par>
                          <p:cTn id="105" fill="hold">
                            <p:stCondLst>
                              <p:cond delay="900"/>
                            </p:stCondLst>
                            <p:childTnLst>
                              <p:par>
                                <p:cTn id="106" presetID="10" presetClass="entr" presetSubtype="0" fill="hold" nodeType="after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300"/>
                                        <p:tgtEl>
                                          <p:spTgt spid="40"/>
                                        </p:tgtEl>
                                      </p:cBhvr>
                                    </p:animEffect>
                                  </p:childTnLst>
                                </p:cTn>
                              </p:par>
                            </p:childTnLst>
                          </p:cTn>
                        </p:par>
                        <p:par>
                          <p:cTn id="109" fill="hold">
                            <p:stCondLst>
                              <p:cond delay="1200"/>
                            </p:stCondLst>
                            <p:childTnLst>
                              <p:par>
                                <p:cTn id="110" presetID="10" presetClass="entr" presetSubtype="0" fill="hold" nodeType="after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300"/>
                                        <p:tgtEl>
                                          <p:spTgt spid="4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300"/>
                                        <p:tgtEl>
                                          <p:spTgt spid="29"/>
                                        </p:tgtEl>
                                      </p:cBhvr>
                                    </p:animEffect>
                                  </p:childTnLst>
                                </p:cTn>
                              </p:par>
                            </p:childTnLst>
                          </p:cTn>
                        </p:par>
                        <p:par>
                          <p:cTn id="118" fill="hold">
                            <p:stCondLst>
                              <p:cond delay="300"/>
                            </p:stCondLst>
                            <p:childTnLst>
                              <p:par>
                                <p:cTn id="119" presetID="10" presetClass="entr" presetSubtype="0" fill="hold"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So our answer to 1045 + 2952 = </a:t>
            </a:r>
          </a:p>
        </p:txBody>
      </p:sp>
      <p:graphicFrame>
        <p:nvGraphicFramePr>
          <p:cNvPr id="4" name="Table 15">
            <a:extLst>
              <a:ext uri="{FF2B5EF4-FFF2-40B4-BE49-F238E27FC236}">
                <a16:creationId xmlns:a16="http://schemas.microsoft.com/office/drawing/2014/main" id="{E92BEF6E-5CDD-4B9F-9028-6C50D54E407A}"/>
              </a:ext>
            </a:extLst>
          </p:cNvPr>
          <p:cNvGraphicFramePr>
            <a:graphicFrameLocks noGrp="1"/>
          </p:cNvGraphicFramePr>
          <p:nvPr>
            <p:extLst>
              <p:ext uri="{D42A27DB-BD31-4B8C-83A1-F6EECF244321}">
                <p14:modId xmlns:p14="http://schemas.microsoft.com/office/powerpoint/2010/main" val="3086280673"/>
              </p:ext>
            </p:extLst>
          </p:nvPr>
        </p:nvGraphicFramePr>
        <p:xfrm>
          <a:off x="3969788" y="2863921"/>
          <a:ext cx="3997325" cy="3267075"/>
        </p:xfrm>
        <a:graphic>
          <a:graphicData uri="http://schemas.openxmlformats.org/drawingml/2006/table">
            <a:tbl>
              <a:tblPr>
                <a:tableStyleId>{5C22544A-7EE6-4342-B048-85BDC9FD1C3A}</a:tableStyleId>
              </a:tblPr>
              <a:tblGrid>
                <a:gridCol w="799465">
                  <a:extLst>
                    <a:ext uri="{9D8B030D-6E8A-4147-A177-3AD203B41FA5}">
                      <a16:colId xmlns:a16="http://schemas.microsoft.com/office/drawing/2014/main" val="20000"/>
                    </a:ext>
                  </a:extLst>
                </a:gridCol>
                <a:gridCol w="799465">
                  <a:extLst>
                    <a:ext uri="{9D8B030D-6E8A-4147-A177-3AD203B41FA5}">
                      <a16:colId xmlns:a16="http://schemas.microsoft.com/office/drawing/2014/main" val="20001"/>
                    </a:ext>
                  </a:extLst>
                </a:gridCol>
                <a:gridCol w="799465">
                  <a:extLst>
                    <a:ext uri="{9D8B030D-6E8A-4147-A177-3AD203B41FA5}">
                      <a16:colId xmlns:a16="http://schemas.microsoft.com/office/drawing/2014/main" val="20002"/>
                    </a:ext>
                  </a:extLst>
                </a:gridCol>
                <a:gridCol w="799465">
                  <a:extLst>
                    <a:ext uri="{9D8B030D-6E8A-4147-A177-3AD203B41FA5}">
                      <a16:colId xmlns:a16="http://schemas.microsoft.com/office/drawing/2014/main" val="20003"/>
                    </a:ext>
                  </a:extLst>
                </a:gridCol>
                <a:gridCol w="799465">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O</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53415">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3415">
                <a:tc>
                  <a:txBody>
                    <a:bodyPr/>
                    <a:lstStyle/>
                    <a:p>
                      <a:pPr algn="ctr"/>
                      <a:r>
                        <a:rPr lang="en-GB" sz="3200"/>
                        <a: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3</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9</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9</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3200" dirty="0"/>
                        <a:t>7</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5" name="Picture 143">
            <a:extLst>
              <a:ext uri="{FF2B5EF4-FFF2-40B4-BE49-F238E27FC236}">
                <a16:creationId xmlns:a16="http://schemas.microsoft.com/office/drawing/2014/main" id="{02A0BB68-8D37-41AE-B77B-1CA01D20DB7A}"/>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6201" y="360774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5">
            <a:extLst>
              <a:ext uri="{FF2B5EF4-FFF2-40B4-BE49-F238E27FC236}">
                <a16:creationId xmlns:a16="http://schemas.microsoft.com/office/drawing/2014/main" id="{37DB9E92-A4AB-4DF4-BAD1-4E73C10566ED}"/>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82295" y="3574213"/>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9">
            <a:extLst>
              <a:ext uri="{FF2B5EF4-FFF2-40B4-BE49-F238E27FC236}">
                <a16:creationId xmlns:a16="http://schemas.microsoft.com/office/drawing/2014/main" id="{F9B56540-B5CA-454A-A22C-04659D6D12CB}"/>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44148" y="3559421"/>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5">
            <a:extLst>
              <a:ext uri="{FF2B5EF4-FFF2-40B4-BE49-F238E27FC236}">
                <a16:creationId xmlns:a16="http://schemas.microsoft.com/office/drawing/2014/main" id="{8643DFDC-6ED6-47EE-97E9-A5FB1F9DABFF}"/>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37216" y="423966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5">
            <a:extLst>
              <a:ext uri="{FF2B5EF4-FFF2-40B4-BE49-F238E27FC236}">
                <a16:creationId xmlns:a16="http://schemas.microsoft.com/office/drawing/2014/main" id="{88B54871-F0DC-434E-80E6-44F91A1E4741}"/>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57867" y="423966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9">
            <a:extLst>
              <a:ext uri="{FF2B5EF4-FFF2-40B4-BE49-F238E27FC236}">
                <a16:creationId xmlns:a16="http://schemas.microsoft.com/office/drawing/2014/main" id="{04229801-C32E-4D13-B175-D0B372340EBB}"/>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90841" y="3566565"/>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9">
            <a:extLst>
              <a:ext uri="{FF2B5EF4-FFF2-40B4-BE49-F238E27FC236}">
                <a16:creationId xmlns:a16="http://schemas.microsoft.com/office/drawing/2014/main" id="{2F2E76A7-7245-4A24-B773-7A0A737546E3}"/>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44148" y="3799108"/>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9">
            <a:extLst>
              <a:ext uri="{FF2B5EF4-FFF2-40B4-BE49-F238E27FC236}">
                <a16:creationId xmlns:a16="http://schemas.microsoft.com/office/drawing/2014/main" id="{9C901BE7-7353-4310-B4A0-F1AF7A766FFD}"/>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90841" y="3806252"/>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3">
            <a:extLst>
              <a:ext uri="{FF2B5EF4-FFF2-40B4-BE49-F238E27FC236}">
                <a16:creationId xmlns:a16="http://schemas.microsoft.com/office/drawing/2014/main" id="{C8D45FD4-1ACD-49D3-8F89-183B1F700B80}"/>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73054" y="360774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3">
            <a:extLst>
              <a:ext uri="{FF2B5EF4-FFF2-40B4-BE49-F238E27FC236}">
                <a16:creationId xmlns:a16="http://schemas.microsoft.com/office/drawing/2014/main" id="{DA8FC196-6F11-43D2-B671-373F8856E767}"/>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13356" y="360774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3">
            <a:extLst>
              <a:ext uri="{FF2B5EF4-FFF2-40B4-BE49-F238E27FC236}">
                <a16:creationId xmlns:a16="http://schemas.microsoft.com/office/drawing/2014/main" id="{5A293F93-6049-4788-999A-E761098D2D55}"/>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41593" y="385706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3">
            <a:extLst>
              <a:ext uri="{FF2B5EF4-FFF2-40B4-BE49-F238E27FC236}">
                <a16:creationId xmlns:a16="http://schemas.microsoft.com/office/drawing/2014/main" id="{6179AAE3-AF06-40CB-B363-3C706ED8329B}"/>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81895" y="385706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oogle Shape;163;p5">
            <a:extLst>
              <a:ext uri="{FF2B5EF4-FFF2-40B4-BE49-F238E27FC236}">
                <a16:creationId xmlns:a16="http://schemas.microsoft.com/office/drawing/2014/main" id="{975787A7-E500-4086-9394-65975FB0AB12}"/>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4883" y="4196881"/>
            <a:ext cx="187652" cy="203173"/>
          </a:xfrm>
          <a:prstGeom prst="rect">
            <a:avLst/>
          </a:prstGeom>
          <a:noFill/>
          <a:ln>
            <a:noFill/>
          </a:ln>
        </p:spPr>
      </p:pic>
      <p:pic>
        <p:nvPicPr>
          <p:cNvPr id="18" name="Google Shape;163;p5">
            <a:extLst>
              <a:ext uri="{FF2B5EF4-FFF2-40B4-BE49-F238E27FC236}">
                <a16:creationId xmlns:a16="http://schemas.microsoft.com/office/drawing/2014/main" id="{BC093D0B-F772-446E-8965-145280B0D06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93994" y="4196881"/>
            <a:ext cx="187652" cy="203173"/>
          </a:xfrm>
          <a:prstGeom prst="rect">
            <a:avLst/>
          </a:prstGeom>
          <a:noFill/>
          <a:ln>
            <a:noFill/>
          </a:ln>
        </p:spPr>
      </p:pic>
      <p:pic>
        <p:nvPicPr>
          <p:cNvPr id="19" name="Google Shape;163;p5">
            <a:extLst>
              <a:ext uri="{FF2B5EF4-FFF2-40B4-BE49-F238E27FC236}">
                <a16:creationId xmlns:a16="http://schemas.microsoft.com/office/drawing/2014/main" id="{8236C5B5-03C6-4FC0-83CC-59B40C9BE98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23105" y="4196881"/>
            <a:ext cx="187652" cy="203173"/>
          </a:xfrm>
          <a:prstGeom prst="rect">
            <a:avLst/>
          </a:prstGeom>
          <a:noFill/>
          <a:ln>
            <a:noFill/>
          </a:ln>
        </p:spPr>
      </p:pic>
      <p:pic>
        <p:nvPicPr>
          <p:cNvPr id="20" name="Google Shape;163;p5">
            <a:extLst>
              <a:ext uri="{FF2B5EF4-FFF2-40B4-BE49-F238E27FC236}">
                <a16:creationId xmlns:a16="http://schemas.microsoft.com/office/drawing/2014/main" id="{D88BA2C5-CC1C-493A-9C82-52FC368739C6}"/>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3215" y="4397409"/>
            <a:ext cx="187652" cy="203173"/>
          </a:xfrm>
          <a:prstGeom prst="rect">
            <a:avLst/>
          </a:prstGeom>
          <a:noFill/>
          <a:ln>
            <a:noFill/>
          </a:ln>
        </p:spPr>
      </p:pic>
      <p:pic>
        <p:nvPicPr>
          <p:cNvPr id="21" name="Google Shape;163;p5">
            <a:extLst>
              <a:ext uri="{FF2B5EF4-FFF2-40B4-BE49-F238E27FC236}">
                <a16:creationId xmlns:a16="http://schemas.microsoft.com/office/drawing/2014/main" id="{73B8F1F4-D5A2-40A4-A3D3-4AFDDD2030F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91994" y="4397408"/>
            <a:ext cx="187652" cy="203173"/>
          </a:xfrm>
          <a:prstGeom prst="rect">
            <a:avLst/>
          </a:prstGeom>
          <a:noFill/>
          <a:ln>
            <a:noFill/>
          </a:ln>
        </p:spPr>
      </p:pic>
      <p:pic>
        <p:nvPicPr>
          <p:cNvPr id="22" name="Google Shape;163;p5">
            <a:extLst>
              <a:ext uri="{FF2B5EF4-FFF2-40B4-BE49-F238E27FC236}">
                <a16:creationId xmlns:a16="http://schemas.microsoft.com/office/drawing/2014/main" id="{B0A3173E-A1CA-40BB-8B44-850C8DCFE79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20772" y="4397407"/>
            <a:ext cx="187652" cy="203173"/>
          </a:xfrm>
          <a:prstGeom prst="rect">
            <a:avLst/>
          </a:prstGeom>
          <a:noFill/>
          <a:ln>
            <a:noFill/>
          </a:ln>
        </p:spPr>
      </p:pic>
      <p:pic>
        <p:nvPicPr>
          <p:cNvPr id="23" name="Google Shape;163;p5">
            <a:extLst>
              <a:ext uri="{FF2B5EF4-FFF2-40B4-BE49-F238E27FC236}">
                <a16:creationId xmlns:a16="http://schemas.microsoft.com/office/drawing/2014/main" id="{8BF21F98-0FEB-437C-AD78-0B20250D4FA7}"/>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2325" y="4593403"/>
            <a:ext cx="187652" cy="203173"/>
          </a:xfrm>
          <a:prstGeom prst="rect">
            <a:avLst/>
          </a:prstGeom>
          <a:noFill/>
          <a:ln>
            <a:noFill/>
          </a:ln>
        </p:spPr>
      </p:pic>
      <p:pic>
        <p:nvPicPr>
          <p:cNvPr id="24" name="Google Shape;163;p5">
            <a:extLst>
              <a:ext uri="{FF2B5EF4-FFF2-40B4-BE49-F238E27FC236}">
                <a16:creationId xmlns:a16="http://schemas.microsoft.com/office/drawing/2014/main" id="{4B6FEA73-B1BE-4893-BE80-7E400A723ED9}"/>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91436" y="4593403"/>
            <a:ext cx="187652" cy="203173"/>
          </a:xfrm>
          <a:prstGeom prst="rect">
            <a:avLst/>
          </a:prstGeom>
          <a:noFill/>
          <a:ln>
            <a:noFill/>
          </a:ln>
        </p:spPr>
      </p:pic>
      <p:pic>
        <p:nvPicPr>
          <p:cNvPr id="25" name="Google Shape;163;p5">
            <a:extLst>
              <a:ext uri="{FF2B5EF4-FFF2-40B4-BE49-F238E27FC236}">
                <a16:creationId xmlns:a16="http://schemas.microsoft.com/office/drawing/2014/main" id="{14AF3EF5-EB02-420C-AC2E-200B371D7354}"/>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20547" y="4593403"/>
            <a:ext cx="187652" cy="203173"/>
          </a:xfrm>
          <a:prstGeom prst="rect">
            <a:avLst/>
          </a:prstGeom>
          <a:noFill/>
          <a:ln>
            <a:noFill/>
          </a:ln>
        </p:spPr>
      </p:pic>
      <p:pic>
        <p:nvPicPr>
          <p:cNvPr id="26" name="Picture 143">
            <a:extLst>
              <a:ext uri="{FF2B5EF4-FFF2-40B4-BE49-F238E27FC236}">
                <a16:creationId xmlns:a16="http://schemas.microsoft.com/office/drawing/2014/main" id="{BB735C50-36AE-47FD-A35F-122067E25B16}"/>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9552" y="418662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43">
            <a:extLst>
              <a:ext uri="{FF2B5EF4-FFF2-40B4-BE49-F238E27FC236}">
                <a16:creationId xmlns:a16="http://schemas.microsoft.com/office/drawing/2014/main" id="{97AF9548-FA3A-4C08-9B72-7229C9CB1F3F}"/>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1802" y="418662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49">
            <a:extLst>
              <a:ext uri="{FF2B5EF4-FFF2-40B4-BE49-F238E27FC236}">
                <a16:creationId xmlns:a16="http://schemas.microsoft.com/office/drawing/2014/main" id="{7ADB79C2-F6C4-46CF-BEFB-37DED0EF3B41}"/>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188662"/>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49">
            <a:extLst>
              <a:ext uri="{FF2B5EF4-FFF2-40B4-BE49-F238E27FC236}">
                <a16:creationId xmlns:a16="http://schemas.microsoft.com/office/drawing/2014/main" id="{573C846A-812C-4BEF-AF1B-16A0F3DEE69C}"/>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391646"/>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68C63EB7-BFFB-4F79-9252-38FD06D65281}"/>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79399" y="4398790"/>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49">
            <a:extLst>
              <a:ext uri="{FF2B5EF4-FFF2-40B4-BE49-F238E27FC236}">
                <a16:creationId xmlns:a16="http://schemas.microsoft.com/office/drawing/2014/main" id="{7363FDAF-F1DF-4B6C-B759-4C52544D6625}"/>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593738"/>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98C48A06-BDD6-44E8-9E90-2608EC0A290C}"/>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79399" y="4600882"/>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74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
                                        <p:tgtEl>
                                          <p:spTgt spid="7"/>
                                        </p:tgtEl>
                                      </p:cBhvr>
                                    </p:animEffect>
                                  </p:childTnLst>
                                </p:cTn>
                              </p:par>
                            </p:childTnLst>
                          </p:cTn>
                        </p:par>
                        <p:par>
                          <p:cTn id="13" fill="hold">
                            <p:stCondLst>
                              <p:cond delay="3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300"/>
                                        <p:tgtEl>
                                          <p:spTgt spid="10"/>
                                        </p:tgtEl>
                                      </p:cBhvr>
                                    </p:animEffect>
                                  </p:childTnLst>
                                </p:cTn>
                              </p:par>
                            </p:childTnLst>
                          </p:cTn>
                        </p:par>
                        <p:par>
                          <p:cTn id="17" fill="hold">
                            <p:stCondLst>
                              <p:cond delay="6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300"/>
                                        <p:tgtEl>
                                          <p:spTgt spid="11"/>
                                        </p:tgtEl>
                                      </p:cBhvr>
                                    </p:animEffect>
                                  </p:childTnLst>
                                </p:cTn>
                              </p:par>
                            </p:childTnLst>
                          </p:cTn>
                        </p:par>
                        <p:par>
                          <p:cTn id="21" fill="hold">
                            <p:stCondLst>
                              <p:cond delay="9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3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
                                        <p:tgtEl>
                                          <p:spTgt spid="5"/>
                                        </p:tgtEl>
                                      </p:cBhvr>
                                    </p:animEffect>
                                  </p:childTnLst>
                                </p:cTn>
                              </p:par>
                            </p:childTnLst>
                          </p:cTn>
                        </p:par>
                        <p:par>
                          <p:cTn id="30" fill="hold">
                            <p:stCondLst>
                              <p:cond delay="300"/>
                            </p:stCondLst>
                            <p:childTnLst>
                              <p:par>
                                <p:cTn id="31" presetID="10"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300"/>
                                        <p:tgtEl>
                                          <p:spTgt spid="13"/>
                                        </p:tgtEl>
                                      </p:cBhvr>
                                    </p:animEffect>
                                  </p:childTnLst>
                                </p:cTn>
                              </p:par>
                            </p:childTnLst>
                          </p:cTn>
                        </p:par>
                        <p:par>
                          <p:cTn id="34" fill="hold">
                            <p:stCondLst>
                              <p:cond delay="600"/>
                            </p:stCondLst>
                            <p:childTnLst>
                              <p:par>
                                <p:cTn id="35" presetID="10"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300"/>
                                        <p:tgtEl>
                                          <p:spTgt spid="14"/>
                                        </p:tgtEl>
                                      </p:cBhvr>
                                    </p:animEffect>
                                  </p:childTnLst>
                                </p:cTn>
                              </p:par>
                            </p:childTnLst>
                          </p:cTn>
                        </p:par>
                        <p:par>
                          <p:cTn id="38" fill="hold">
                            <p:stCondLst>
                              <p:cond delay="90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300"/>
                                        <p:tgtEl>
                                          <p:spTgt spid="15"/>
                                        </p:tgtEl>
                                      </p:cBhvr>
                                    </p:animEffect>
                                  </p:childTnLst>
                                </p:cTn>
                              </p:par>
                            </p:childTnLst>
                          </p:cTn>
                        </p:par>
                        <p:par>
                          <p:cTn id="42" fill="hold">
                            <p:stCondLst>
                              <p:cond delay="1200"/>
                            </p:stCondLst>
                            <p:childTnLst>
                              <p:par>
                                <p:cTn id="43" presetID="10"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3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300"/>
                                        <p:tgtEl>
                                          <p:spTgt spid="8"/>
                                        </p:tgtEl>
                                      </p:cBhvr>
                                    </p:animEffect>
                                  </p:childTnLst>
                                </p:cTn>
                              </p:par>
                            </p:childTnLst>
                          </p:cTn>
                        </p:par>
                        <p:par>
                          <p:cTn id="51" fill="hold">
                            <p:stCondLst>
                              <p:cond delay="300"/>
                            </p:stCondLst>
                            <p:childTnLst>
                              <p:par>
                                <p:cTn id="52" presetID="10" presetClass="entr" presetSubtype="0"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3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300"/>
                                        <p:tgtEl>
                                          <p:spTgt spid="17"/>
                                        </p:tgtEl>
                                      </p:cBhvr>
                                    </p:animEffect>
                                  </p:childTnLst>
                                </p:cTn>
                              </p:par>
                            </p:childTnLst>
                          </p:cTn>
                        </p:par>
                        <p:par>
                          <p:cTn id="60" fill="hold">
                            <p:stCondLst>
                              <p:cond delay="300"/>
                            </p:stCondLst>
                            <p:childTnLst>
                              <p:par>
                                <p:cTn id="61" presetID="10" presetClass="entr" presetSubtype="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300"/>
                                        <p:tgtEl>
                                          <p:spTgt spid="18"/>
                                        </p:tgtEl>
                                      </p:cBhvr>
                                    </p:animEffect>
                                  </p:childTnLst>
                                </p:cTn>
                              </p:par>
                            </p:childTnLst>
                          </p:cTn>
                        </p:par>
                        <p:par>
                          <p:cTn id="64" fill="hold">
                            <p:stCondLst>
                              <p:cond delay="600"/>
                            </p:stCondLst>
                            <p:childTnLst>
                              <p:par>
                                <p:cTn id="65" presetID="10" presetClass="entr" presetSubtype="0"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300"/>
                                        <p:tgtEl>
                                          <p:spTgt spid="19"/>
                                        </p:tgtEl>
                                      </p:cBhvr>
                                    </p:animEffect>
                                  </p:childTnLst>
                                </p:cTn>
                              </p:par>
                            </p:childTnLst>
                          </p:cTn>
                        </p:par>
                        <p:par>
                          <p:cTn id="68" fill="hold">
                            <p:stCondLst>
                              <p:cond delay="900"/>
                            </p:stCondLst>
                            <p:childTnLst>
                              <p:par>
                                <p:cTn id="69" presetID="10" presetClass="entr" presetSubtype="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300"/>
                                        <p:tgtEl>
                                          <p:spTgt spid="20"/>
                                        </p:tgtEl>
                                      </p:cBhvr>
                                    </p:animEffect>
                                  </p:childTnLst>
                                </p:cTn>
                              </p:par>
                            </p:childTnLst>
                          </p:cTn>
                        </p:par>
                        <p:par>
                          <p:cTn id="72" fill="hold">
                            <p:stCondLst>
                              <p:cond delay="1200"/>
                            </p:stCondLst>
                            <p:childTnLst>
                              <p:par>
                                <p:cTn id="73" presetID="10" presetClass="entr" presetSubtype="0"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300"/>
                                        <p:tgtEl>
                                          <p:spTgt spid="21"/>
                                        </p:tgtEl>
                                      </p:cBhvr>
                                    </p:animEffect>
                                  </p:childTnLst>
                                </p:cTn>
                              </p:par>
                            </p:childTnLst>
                          </p:cTn>
                        </p:par>
                        <p:par>
                          <p:cTn id="76" fill="hold">
                            <p:stCondLst>
                              <p:cond delay="1500"/>
                            </p:stCondLst>
                            <p:childTnLst>
                              <p:par>
                                <p:cTn id="77" presetID="10" presetClass="entr" presetSubtype="0"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300"/>
                                        <p:tgtEl>
                                          <p:spTgt spid="22"/>
                                        </p:tgtEl>
                                      </p:cBhvr>
                                    </p:animEffect>
                                  </p:childTnLst>
                                </p:cTn>
                              </p:par>
                            </p:childTnLst>
                          </p:cTn>
                        </p:par>
                        <p:par>
                          <p:cTn id="80" fill="hold">
                            <p:stCondLst>
                              <p:cond delay="1800"/>
                            </p:stCondLst>
                            <p:childTnLst>
                              <p:par>
                                <p:cTn id="81" presetID="10" presetClass="entr" presetSubtype="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300"/>
                                        <p:tgtEl>
                                          <p:spTgt spid="23"/>
                                        </p:tgtEl>
                                      </p:cBhvr>
                                    </p:animEffect>
                                  </p:childTnLst>
                                </p:cTn>
                              </p:par>
                            </p:childTnLst>
                          </p:cTn>
                        </p:par>
                        <p:par>
                          <p:cTn id="84" fill="hold">
                            <p:stCondLst>
                              <p:cond delay="2100"/>
                            </p:stCondLst>
                            <p:childTnLst>
                              <p:par>
                                <p:cTn id="85" presetID="10" presetClass="entr" presetSubtype="0" fill="hold"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300"/>
                                        <p:tgtEl>
                                          <p:spTgt spid="24"/>
                                        </p:tgtEl>
                                      </p:cBhvr>
                                    </p:animEffect>
                                  </p:childTnLst>
                                </p:cTn>
                              </p:par>
                            </p:childTnLst>
                          </p:cTn>
                        </p:par>
                        <p:par>
                          <p:cTn id="88" fill="hold">
                            <p:stCondLst>
                              <p:cond delay="2400"/>
                            </p:stCondLst>
                            <p:childTnLst>
                              <p:par>
                                <p:cTn id="89" presetID="10" presetClass="entr" presetSubtype="0"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3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300"/>
                                        <p:tgtEl>
                                          <p:spTgt spid="28"/>
                                        </p:tgtEl>
                                      </p:cBhvr>
                                    </p:animEffect>
                                  </p:childTnLst>
                                </p:cTn>
                              </p:par>
                            </p:childTnLst>
                          </p:cTn>
                        </p:par>
                        <p:par>
                          <p:cTn id="97" fill="hold">
                            <p:stCondLst>
                              <p:cond delay="300"/>
                            </p:stCondLst>
                            <p:childTnLst>
                              <p:par>
                                <p:cTn id="98" presetID="10" presetClass="entr" presetSubtype="0" fill="hold" nodeType="after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300"/>
                                        <p:tgtEl>
                                          <p:spTgt spid="29"/>
                                        </p:tgtEl>
                                      </p:cBhvr>
                                    </p:animEffect>
                                  </p:childTnLst>
                                </p:cTn>
                              </p:par>
                            </p:childTnLst>
                          </p:cTn>
                        </p:par>
                        <p:par>
                          <p:cTn id="101" fill="hold">
                            <p:stCondLst>
                              <p:cond delay="600"/>
                            </p:stCondLst>
                            <p:childTnLst>
                              <p:par>
                                <p:cTn id="102" presetID="10"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300"/>
                                        <p:tgtEl>
                                          <p:spTgt spid="30"/>
                                        </p:tgtEl>
                                      </p:cBhvr>
                                    </p:animEffect>
                                  </p:childTnLst>
                                </p:cTn>
                              </p:par>
                            </p:childTnLst>
                          </p:cTn>
                        </p:par>
                        <p:par>
                          <p:cTn id="105" fill="hold">
                            <p:stCondLst>
                              <p:cond delay="900"/>
                            </p:stCondLst>
                            <p:childTnLst>
                              <p:par>
                                <p:cTn id="106" presetID="10" presetClass="entr" presetSubtype="0"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300"/>
                                        <p:tgtEl>
                                          <p:spTgt spid="31"/>
                                        </p:tgtEl>
                                      </p:cBhvr>
                                    </p:animEffect>
                                  </p:childTnLst>
                                </p:cTn>
                              </p:par>
                            </p:childTnLst>
                          </p:cTn>
                        </p:par>
                        <p:par>
                          <p:cTn id="109" fill="hold">
                            <p:stCondLst>
                              <p:cond delay="1200"/>
                            </p:stCondLst>
                            <p:childTnLst>
                              <p:par>
                                <p:cTn id="110" presetID="10" presetClass="entr" presetSubtype="0"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3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300"/>
                                        <p:tgtEl>
                                          <p:spTgt spid="26"/>
                                        </p:tgtEl>
                                      </p:cBhvr>
                                    </p:animEffect>
                                  </p:childTnLst>
                                </p:cTn>
                              </p:par>
                            </p:childTnLst>
                          </p:cTn>
                        </p:par>
                        <p:par>
                          <p:cTn id="118" fill="hold">
                            <p:stCondLst>
                              <p:cond delay="300"/>
                            </p:stCondLst>
                            <p:childTnLst>
                              <p:par>
                                <p:cTn id="119" presetID="10" presetClass="entr" presetSubtype="0" fill="hold"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fade">
                                      <p:cBhvr>
                                        <p:cTn id="121"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F3E6F7-0AE8-4036-925B-04BC47432D50}"/>
              </a:ext>
            </a:extLst>
          </p:cNvPr>
          <p:cNvSpPr/>
          <p:nvPr/>
        </p:nvSpPr>
        <p:spPr>
          <a:xfrm>
            <a:off x="566057" y="326008"/>
            <a:ext cx="11347269" cy="1231106"/>
          </a:xfrm>
          <a:prstGeom prst="rect">
            <a:avLst/>
          </a:prstGeom>
        </p:spPr>
        <p:txBody>
          <a:bodyPr wrap="square" lIns="0" tIns="0" rIns="0" bIns="0">
            <a:spAutoFit/>
          </a:bodyPr>
          <a:lstStyle/>
          <a:p>
            <a:pPr algn="ctr">
              <a:defRPr/>
            </a:pPr>
            <a:r>
              <a:rPr lang="en-GB" sz="4000" u="sng" dirty="0"/>
              <a:t>Working together let’s see if we can solve this written sum? </a:t>
            </a:r>
          </a:p>
        </p:txBody>
      </p:sp>
      <p:graphicFrame>
        <p:nvGraphicFramePr>
          <p:cNvPr id="5" name="Table 15">
            <a:extLst>
              <a:ext uri="{FF2B5EF4-FFF2-40B4-BE49-F238E27FC236}">
                <a16:creationId xmlns:a16="http://schemas.microsoft.com/office/drawing/2014/main" id="{E92BEF6E-5CDD-4B9F-9028-6C50D54E407A}"/>
              </a:ext>
            </a:extLst>
          </p:cNvPr>
          <p:cNvGraphicFramePr>
            <a:graphicFrameLocks noGrp="1"/>
          </p:cNvGraphicFramePr>
          <p:nvPr>
            <p:extLst>
              <p:ext uri="{D42A27DB-BD31-4B8C-83A1-F6EECF244321}">
                <p14:modId xmlns:p14="http://schemas.microsoft.com/office/powerpoint/2010/main" val="909255735"/>
              </p:ext>
            </p:extLst>
          </p:nvPr>
        </p:nvGraphicFramePr>
        <p:xfrm>
          <a:off x="3969788" y="2863921"/>
          <a:ext cx="3997325" cy="3267075"/>
        </p:xfrm>
        <a:graphic>
          <a:graphicData uri="http://schemas.openxmlformats.org/drawingml/2006/table">
            <a:tbl>
              <a:tblPr>
                <a:tableStyleId>{5C22544A-7EE6-4342-B048-85BDC9FD1C3A}</a:tableStyleId>
              </a:tblPr>
              <a:tblGrid>
                <a:gridCol w="799465">
                  <a:extLst>
                    <a:ext uri="{9D8B030D-6E8A-4147-A177-3AD203B41FA5}">
                      <a16:colId xmlns:a16="http://schemas.microsoft.com/office/drawing/2014/main" val="20000"/>
                    </a:ext>
                  </a:extLst>
                </a:gridCol>
                <a:gridCol w="799465">
                  <a:extLst>
                    <a:ext uri="{9D8B030D-6E8A-4147-A177-3AD203B41FA5}">
                      <a16:colId xmlns:a16="http://schemas.microsoft.com/office/drawing/2014/main" val="20001"/>
                    </a:ext>
                  </a:extLst>
                </a:gridCol>
                <a:gridCol w="799465">
                  <a:extLst>
                    <a:ext uri="{9D8B030D-6E8A-4147-A177-3AD203B41FA5}">
                      <a16:colId xmlns:a16="http://schemas.microsoft.com/office/drawing/2014/main" val="20002"/>
                    </a:ext>
                  </a:extLst>
                </a:gridCol>
                <a:gridCol w="799465">
                  <a:extLst>
                    <a:ext uri="{9D8B030D-6E8A-4147-A177-3AD203B41FA5}">
                      <a16:colId xmlns:a16="http://schemas.microsoft.com/office/drawing/2014/main" val="20003"/>
                    </a:ext>
                  </a:extLst>
                </a:gridCol>
                <a:gridCol w="799465">
                  <a:extLst>
                    <a:ext uri="{9D8B030D-6E8A-4147-A177-3AD203B41FA5}">
                      <a16:colId xmlns:a16="http://schemas.microsoft.com/office/drawing/2014/main" val="20004"/>
                    </a:ext>
                  </a:extLst>
                </a:gridCol>
              </a:tblGrid>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a:t>H</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3200" dirty="0"/>
                        <a:t>O</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53415">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3415">
                <a:tc>
                  <a:txBody>
                    <a:bodyPr/>
                    <a:lstStyle/>
                    <a:p>
                      <a:pPr algn="ctr"/>
                      <a:r>
                        <a:rPr lang="en-GB" sz="3200"/>
                        <a:t>+</a:t>
                      </a:r>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3415">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3200" dirty="0"/>
                    </a:p>
                  </a:txBody>
                  <a:tcPr marL="161183" marR="161183" marT="80557" marB="8055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6" name="Picture 143">
            <a:extLst>
              <a:ext uri="{FF2B5EF4-FFF2-40B4-BE49-F238E27FC236}">
                <a16:creationId xmlns:a16="http://schemas.microsoft.com/office/drawing/2014/main" id="{02A0BB68-8D37-41AE-B77B-1CA01D20DB7A}"/>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01253" y="3559106"/>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5">
            <a:extLst>
              <a:ext uri="{FF2B5EF4-FFF2-40B4-BE49-F238E27FC236}">
                <a16:creationId xmlns:a16="http://schemas.microsoft.com/office/drawing/2014/main" id="{37DB9E92-A4AB-4DF4-BAD1-4E73C10566ED}"/>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82295" y="3574213"/>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9">
            <a:extLst>
              <a:ext uri="{FF2B5EF4-FFF2-40B4-BE49-F238E27FC236}">
                <a16:creationId xmlns:a16="http://schemas.microsoft.com/office/drawing/2014/main" id="{F9B56540-B5CA-454A-A22C-04659D6D12CB}"/>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44148" y="3559421"/>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5">
            <a:extLst>
              <a:ext uri="{FF2B5EF4-FFF2-40B4-BE49-F238E27FC236}">
                <a16:creationId xmlns:a16="http://schemas.microsoft.com/office/drawing/2014/main" id="{8643DFDC-6ED6-47EE-97E9-A5FB1F9DABFF}"/>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37216" y="423966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5">
            <a:extLst>
              <a:ext uri="{FF2B5EF4-FFF2-40B4-BE49-F238E27FC236}">
                <a16:creationId xmlns:a16="http://schemas.microsoft.com/office/drawing/2014/main" id="{88B54871-F0DC-434E-80E6-44F91A1E4741}"/>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69348" y="3710134"/>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9">
            <a:extLst>
              <a:ext uri="{FF2B5EF4-FFF2-40B4-BE49-F238E27FC236}">
                <a16:creationId xmlns:a16="http://schemas.microsoft.com/office/drawing/2014/main" id="{04229801-C32E-4D13-B175-D0B372340EBB}"/>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90841" y="3566565"/>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9">
            <a:extLst>
              <a:ext uri="{FF2B5EF4-FFF2-40B4-BE49-F238E27FC236}">
                <a16:creationId xmlns:a16="http://schemas.microsoft.com/office/drawing/2014/main" id="{2F2E76A7-7245-4A24-B773-7A0A737546E3}"/>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44148" y="3799108"/>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9">
            <a:extLst>
              <a:ext uri="{FF2B5EF4-FFF2-40B4-BE49-F238E27FC236}">
                <a16:creationId xmlns:a16="http://schemas.microsoft.com/office/drawing/2014/main" id="{9C901BE7-7353-4310-B4A0-F1AF7A766FFD}"/>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90841" y="3806252"/>
            <a:ext cx="220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3">
            <a:extLst>
              <a:ext uri="{FF2B5EF4-FFF2-40B4-BE49-F238E27FC236}">
                <a16:creationId xmlns:a16="http://schemas.microsoft.com/office/drawing/2014/main" id="{C8D45FD4-1ACD-49D3-8F89-183B1F700B80}"/>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47946" y="3543303"/>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3">
            <a:extLst>
              <a:ext uri="{FF2B5EF4-FFF2-40B4-BE49-F238E27FC236}">
                <a16:creationId xmlns:a16="http://schemas.microsoft.com/office/drawing/2014/main" id="{DA8FC196-6F11-43D2-B671-373F8856E767}"/>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04908" y="3543303"/>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3">
            <a:extLst>
              <a:ext uri="{FF2B5EF4-FFF2-40B4-BE49-F238E27FC236}">
                <a16:creationId xmlns:a16="http://schemas.microsoft.com/office/drawing/2014/main" id="{5A293F93-6049-4788-999A-E761098D2D55}"/>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07552" y="380625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3">
            <a:extLst>
              <a:ext uri="{FF2B5EF4-FFF2-40B4-BE49-F238E27FC236}">
                <a16:creationId xmlns:a16="http://schemas.microsoft.com/office/drawing/2014/main" id="{6179AAE3-AF06-40CB-B363-3C706ED8329B}"/>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1802" y="3788021"/>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oogle Shape;163;p5">
            <a:extLst>
              <a:ext uri="{FF2B5EF4-FFF2-40B4-BE49-F238E27FC236}">
                <a16:creationId xmlns:a16="http://schemas.microsoft.com/office/drawing/2014/main" id="{975787A7-E500-4086-9394-65975FB0AB12}"/>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2325" y="3594822"/>
            <a:ext cx="187652" cy="203173"/>
          </a:xfrm>
          <a:prstGeom prst="rect">
            <a:avLst/>
          </a:prstGeom>
          <a:noFill/>
          <a:ln>
            <a:noFill/>
          </a:ln>
        </p:spPr>
      </p:pic>
      <p:pic>
        <p:nvPicPr>
          <p:cNvPr id="21" name="Google Shape;163;p5">
            <a:extLst>
              <a:ext uri="{FF2B5EF4-FFF2-40B4-BE49-F238E27FC236}">
                <a16:creationId xmlns:a16="http://schemas.microsoft.com/office/drawing/2014/main" id="{BC093D0B-F772-446E-8965-145280B0D06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85201" y="3612239"/>
            <a:ext cx="187652" cy="203173"/>
          </a:xfrm>
          <a:prstGeom prst="rect">
            <a:avLst/>
          </a:prstGeom>
          <a:noFill/>
          <a:ln>
            <a:noFill/>
          </a:ln>
        </p:spPr>
      </p:pic>
      <p:pic>
        <p:nvPicPr>
          <p:cNvPr id="29" name="Picture 143">
            <a:extLst>
              <a:ext uri="{FF2B5EF4-FFF2-40B4-BE49-F238E27FC236}">
                <a16:creationId xmlns:a16="http://schemas.microsoft.com/office/drawing/2014/main" id="{BB735C50-36AE-47FD-A35F-122067E25B16}"/>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41095" y="3985367"/>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3">
            <a:extLst>
              <a:ext uri="{FF2B5EF4-FFF2-40B4-BE49-F238E27FC236}">
                <a16:creationId xmlns:a16="http://schemas.microsoft.com/office/drawing/2014/main" id="{97AF9548-FA3A-4C08-9B72-7229C9CB1F3F}"/>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41541" y="3788020"/>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9">
            <a:extLst>
              <a:ext uri="{FF2B5EF4-FFF2-40B4-BE49-F238E27FC236}">
                <a16:creationId xmlns:a16="http://schemas.microsoft.com/office/drawing/2014/main" id="{7ADB79C2-F6C4-46CF-BEFB-37DED0EF3B41}"/>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97867" y="3645885"/>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49">
            <a:extLst>
              <a:ext uri="{FF2B5EF4-FFF2-40B4-BE49-F238E27FC236}">
                <a16:creationId xmlns:a16="http://schemas.microsoft.com/office/drawing/2014/main" id="{573C846A-812C-4BEF-AF1B-16A0F3DEE69C}"/>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391646"/>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49">
            <a:extLst>
              <a:ext uri="{FF2B5EF4-FFF2-40B4-BE49-F238E27FC236}">
                <a16:creationId xmlns:a16="http://schemas.microsoft.com/office/drawing/2014/main" id="{7363FDAF-F1DF-4B6C-B759-4C52544D6625}"/>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2706" y="4593738"/>
            <a:ext cx="204277" cy="2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a:extLst>
              <a:ext uri="{FF2B5EF4-FFF2-40B4-BE49-F238E27FC236}">
                <a16:creationId xmlns:a16="http://schemas.microsoft.com/office/drawing/2014/main" id="{846FB388-D2A9-40B9-8EE4-3214487808D6}"/>
              </a:ext>
            </a:extLst>
          </p:cNvPr>
          <p:cNvSpPr txBox="1"/>
          <p:nvPr/>
        </p:nvSpPr>
        <p:spPr>
          <a:xfrm>
            <a:off x="492104" y="1753108"/>
            <a:ext cx="11256886" cy="1200329"/>
          </a:xfrm>
          <a:prstGeom prst="rect">
            <a:avLst/>
          </a:prstGeom>
          <a:noFill/>
        </p:spPr>
        <p:txBody>
          <a:bodyPr wrap="square" rtlCol="0">
            <a:spAutoFit/>
          </a:bodyPr>
          <a:lstStyle/>
          <a:p>
            <a:pPr algn="ctr"/>
            <a:endParaRPr lang="en-GB" sz="2400" dirty="0"/>
          </a:p>
          <a:p>
            <a:pPr algn="ctr"/>
            <a:r>
              <a:rPr lang="en-GB" sz="2400" dirty="0"/>
              <a:t>3258 +4021=</a:t>
            </a:r>
          </a:p>
          <a:p>
            <a:endParaRPr lang="en-GB" sz="2400" dirty="0"/>
          </a:p>
        </p:txBody>
      </p:sp>
      <p:pic>
        <p:nvPicPr>
          <p:cNvPr id="33" name="Picture 155">
            <a:extLst>
              <a:ext uri="{FF2B5EF4-FFF2-40B4-BE49-F238E27FC236}">
                <a16:creationId xmlns:a16="http://schemas.microsoft.com/office/drawing/2014/main" id="{8643DFDC-6ED6-47EE-97E9-A5FB1F9DABFF}"/>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18469" y="3788021"/>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43">
            <a:extLst>
              <a:ext uri="{FF2B5EF4-FFF2-40B4-BE49-F238E27FC236}">
                <a16:creationId xmlns:a16="http://schemas.microsoft.com/office/drawing/2014/main" id="{BB735C50-36AE-47FD-A35F-122067E25B16}"/>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96875" y="3966312"/>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55">
            <a:extLst>
              <a:ext uri="{FF2B5EF4-FFF2-40B4-BE49-F238E27FC236}">
                <a16:creationId xmlns:a16="http://schemas.microsoft.com/office/drawing/2014/main" id="{8643DFDC-6ED6-47EE-97E9-A5FB1F9DABFF}"/>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12708" y="424305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55">
            <a:extLst>
              <a:ext uri="{FF2B5EF4-FFF2-40B4-BE49-F238E27FC236}">
                <a16:creationId xmlns:a16="http://schemas.microsoft.com/office/drawing/2014/main" id="{8643DFDC-6ED6-47EE-97E9-A5FB1F9DABFF}"/>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47155" y="4489207"/>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55">
            <a:extLst>
              <a:ext uri="{FF2B5EF4-FFF2-40B4-BE49-F238E27FC236}">
                <a16:creationId xmlns:a16="http://schemas.microsoft.com/office/drawing/2014/main" id="{8643DFDC-6ED6-47EE-97E9-A5FB1F9DABFF}"/>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29736" y="4496432"/>
            <a:ext cx="211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43">
            <a:extLst>
              <a:ext uri="{FF2B5EF4-FFF2-40B4-BE49-F238E27FC236}">
                <a16:creationId xmlns:a16="http://schemas.microsoft.com/office/drawing/2014/main" id="{BB735C50-36AE-47FD-A35F-122067E25B16}"/>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2006" y="4363705"/>
            <a:ext cx="222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65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par>
                          <p:cTn id="13" fill="hold">
                            <p:stCondLst>
                              <p:cond delay="3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300"/>
                                        <p:tgtEl>
                                          <p:spTgt spid="13"/>
                                        </p:tgtEl>
                                      </p:cBhvr>
                                    </p:animEffect>
                                  </p:childTnLst>
                                </p:cTn>
                              </p:par>
                            </p:childTnLst>
                          </p:cTn>
                        </p:par>
                        <p:par>
                          <p:cTn id="17" fill="hold">
                            <p:stCondLst>
                              <p:cond delay="6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300"/>
                                        <p:tgtEl>
                                          <p:spTgt spid="14"/>
                                        </p:tgtEl>
                                      </p:cBhvr>
                                    </p:animEffect>
                                  </p:childTnLst>
                                </p:cTn>
                              </p:par>
                            </p:childTnLst>
                          </p:cTn>
                        </p:par>
                        <p:par>
                          <p:cTn id="21" fill="hold">
                            <p:stCondLst>
                              <p:cond delay="9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300"/>
                                        <p:tgtEl>
                                          <p:spTgt spid="6"/>
                                        </p:tgtEl>
                                      </p:cBhvr>
                                    </p:animEffect>
                                  </p:childTnLst>
                                </p:cTn>
                              </p:par>
                            </p:childTnLst>
                          </p:cTn>
                        </p:par>
                        <p:par>
                          <p:cTn id="30" fill="hold">
                            <p:stCondLst>
                              <p:cond delay="3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300"/>
                                        <p:tgtEl>
                                          <p:spTgt spid="16"/>
                                        </p:tgtEl>
                                      </p:cBhvr>
                                    </p:animEffect>
                                  </p:childTnLst>
                                </p:cTn>
                              </p:par>
                            </p:childTnLst>
                          </p:cTn>
                        </p:par>
                        <p:par>
                          <p:cTn id="34" fill="hold">
                            <p:stCondLst>
                              <p:cond delay="6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300"/>
                                        <p:tgtEl>
                                          <p:spTgt spid="17"/>
                                        </p:tgtEl>
                                      </p:cBhvr>
                                    </p:animEffect>
                                  </p:childTnLst>
                                </p:cTn>
                              </p:par>
                            </p:childTnLst>
                          </p:cTn>
                        </p:par>
                        <p:par>
                          <p:cTn id="38" fill="hold">
                            <p:stCondLst>
                              <p:cond delay="9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300"/>
                                        <p:tgtEl>
                                          <p:spTgt spid="18"/>
                                        </p:tgtEl>
                                      </p:cBhvr>
                                    </p:animEffect>
                                  </p:childTnLst>
                                </p:cTn>
                              </p:par>
                            </p:childTnLst>
                          </p:cTn>
                        </p:par>
                        <p:par>
                          <p:cTn id="42" fill="hold">
                            <p:stCondLst>
                              <p:cond delay="1200"/>
                            </p:stCondLst>
                            <p:childTnLst>
                              <p:par>
                                <p:cTn id="43" presetID="10"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3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300"/>
                                        <p:tgtEl>
                                          <p:spTgt spid="10"/>
                                        </p:tgtEl>
                                      </p:cBhvr>
                                    </p:animEffect>
                                  </p:childTnLst>
                                </p:cTn>
                              </p:par>
                            </p:childTnLst>
                          </p:cTn>
                        </p:par>
                        <p:par>
                          <p:cTn id="51" fill="hold">
                            <p:stCondLst>
                              <p:cond delay="300"/>
                            </p:stCondLst>
                            <p:childTnLst>
                              <p:par>
                                <p:cTn id="52" presetID="10"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3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300"/>
                                        <p:tgtEl>
                                          <p:spTgt spid="20"/>
                                        </p:tgtEl>
                                      </p:cBhvr>
                                    </p:animEffect>
                                  </p:childTnLst>
                                </p:cTn>
                              </p:par>
                            </p:childTnLst>
                          </p:cTn>
                        </p:par>
                        <p:par>
                          <p:cTn id="60" fill="hold">
                            <p:stCondLst>
                              <p:cond delay="3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3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300"/>
                                        <p:tgtEl>
                                          <p:spTgt spid="36"/>
                                        </p:tgtEl>
                                      </p:cBhvr>
                                    </p:animEffect>
                                  </p:childTnLst>
                                </p:cTn>
                              </p:par>
                            </p:childTnLst>
                          </p:cTn>
                        </p:par>
                        <p:par>
                          <p:cTn id="69" fill="hold">
                            <p:stCondLst>
                              <p:cond delay="300"/>
                            </p:stCondLst>
                            <p:childTnLst>
                              <p:par>
                                <p:cTn id="70" presetID="10" presetClass="entr" presetSubtype="0" fill="hold"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300"/>
                                        <p:tgtEl>
                                          <p:spTgt spid="38"/>
                                        </p:tgtEl>
                                      </p:cBhvr>
                                    </p:animEffect>
                                  </p:childTnLst>
                                </p:cTn>
                              </p:par>
                            </p:childTnLst>
                          </p:cTn>
                        </p:par>
                        <p:par>
                          <p:cTn id="73" fill="hold">
                            <p:stCondLst>
                              <p:cond delay="600"/>
                            </p:stCondLst>
                            <p:childTnLst>
                              <p:par>
                                <p:cTn id="74" presetID="10" presetClass="entr" presetSubtype="0" fill="hold"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3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300"/>
                                        <p:tgtEl>
                                          <p:spTgt spid="29"/>
                                        </p:tgtEl>
                                      </p:cBhvr>
                                    </p:animEffect>
                                  </p:childTnLst>
                                </p:cTn>
                              </p:par>
                            </p:childTnLst>
                          </p:cTn>
                        </p:par>
                        <p:par>
                          <p:cTn id="82" fill="hold">
                            <p:stCondLst>
                              <p:cond delay="300"/>
                            </p:stCondLst>
                            <p:childTnLst>
                              <p:par>
                                <p:cTn id="83" presetID="10" presetClass="entr" presetSubtype="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3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300"/>
                                        <p:tgtEl>
                                          <p:spTgt spid="3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300"/>
                                        <p:tgtEl>
                                          <p:spTgt spid="3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3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300"/>
                                        <p:tgtEl>
                                          <p:spTgt spid="3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300"/>
                                        <p:tgtEl>
                                          <p:spTgt spid="4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3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F3E6F7-0AE8-4036-925B-04BC47432D50}"/>
              </a:ext>
            </a:extLst>
          </p:cNvPr>
          <p:cNvSpPr/>
          <p:nvPr/>
        </p:nvSpPr>
        <p:spPr>
          <a:xfrm>
            <a:off x="566057" y="326008"/>
            <a:ext cx="11347269" cy="615553"/>
          </a:xfrm>
          <a:prstGeom prst="rect">
            <a:avLst/>
          </a:prstGeom>
        </p:spPr>
        <p:txBody>
          <a:bodyPr wrap="square" lIns="0" tIns="0" rIns="0" bIns="0">
            <a:spAutoFit/>
          </a:bodyPr>
          <a:lstStyle/>
          <a:p>
            <a:pPr algn="ctr">
              <a:defRPr/>
            </a:pPr>
            <a:r>
              <a:rPr lang="en-GB" sz="4000" u="sng" dirty="0"/>
              <a:t>Can you now complete these </a:t>
            </a:r>
            <a:r>
              <a:rPr lang="en-GB" sz="4000" u="sng" dirty="0" smtClean="0"/>
              <a:t>sums?</a:t>
            </a:r>
            <a:endParaRPr lang="en-GB" sz="4000" u="sng" dirty="0"/>
          </a:p>
        </p:txBody>
      </p:sp>
      <p:sp>
        <p:nvSpPr>
          <p:cNvPr id="31" name="TextBox 30">
            <a:extLst>
              <a:ext uri="{FF2B5EF4-FFF2-40B4-BE49-F238E27FC236}">
                <a16:creationId xmlns:a16="http://schemas.microsoft.com/office/drawing/2014/main" id="{C7752EEC-5A89-4AC3-9106-68873E91693E}"/>
              </a:ext>
            </a:extLst>
          </p:cNvPr>
          <p:cNvSpPr txBox="1"/>
          <p:nvPr/>
        </p:nvSpPr>
        <p:spPr>
          <a:xfrm>
            <a:off x="2545693" y="2101554"/>
            <a:ext cx="2897164" cy="3416320"/>
          </a:xfrm>
          <a:prstGeom prst="rect">
            <a:avLst/>
          </a:prstGeom>
          <a:noFill/>
        </p:spPr>
        <p:txBody>
          <a:bodyPr wrap="square" rtlCol="0">
            <a:spAutoFit/>
          </a:bodyPr>
          <a:lstStyle/>
          <a:p>
            <a:r>
              <a:rPr lang="en-GB" sz="2400" dirty="0"/>
              <a:t>3542+2256=</a:t>
            </a:r>
          </a:p>
          <a:p>
            <a:endParaRPr lang="en-GB" sz="2400" dirty="0"/>
          </a:p>
          <a:p>
            <a:r>
              <a:rPr lang="en-GB" sz="2400" dirty="0"/>
              <a:t>6398+1501=</a:t>
            </a:r>
          </a:p>
          <a:p>
            <a:endParaRPr lang="en-GB" sz="2400" dirty="0"/>
          </a:p>
          <a:p>
            <a:r>
              <a:rPr lang="en-GB" sz="2400" dirty="0"/>
              <a:t>2587+6312=</a:t>
            </a:r>
          </a:p>
          <a:p>
            <a:endParaRPr lang="en-GB" sz="2400" dirty="0"/>
          </a:p>
          <a:p>
            <a:r>
              <a:rPr lang="en-GB" sz="2400" dirty="0"/>
              <a:t>3021+2544=</a:t>
            </a:r>
          </a:p>
          <a:p>
            <a:endParaRPr lang="en-GB" sz="2400" dirty="0"/>
          </a:p>
          <a:p>
            <a:r>
              <a:rPr lang="en-GB" sz="2400" dirty="0"/>
              <a:t>6010+2955=</a:t>
            </a:r>
          </a:p>
        </p:txBody>
      </p:sp>
      <p:sp>
        <p:nvSpPr>
          <p:cNvPr id="39" name="TextBox 38">
            <a:extLst>
              <a:ext uri="{FF2B5EF4-FFF2-40B4-BE49-F238E27FC236}">
                <a16:creationId xmlns:a16="http://schemas.microsoft.com/office/drawing/2014/main" id="{D84C65E3-8B35-4912-8FC9-47CD4CDDEC12}"/>
              </a:ext>
            </a:extLst>
          </p:cNvPr>
          <p:cNvSpPr txBox="1"/>
          <p:nvPr/>
        </p:nvSpPr>
        <p:spPr>
          <a:xfrm>
            <a:off x="6642019" y="2101554"/>
            <a:ext cx="2219418" cy="3416320"/>
          </a:xfrm>
          <a:prstGeom prst="rect">
            <a:avLst/>
          </a:prstGeom>
          <a:noFill/>
        </p:spPr>
        <p:txBody>
          <a:bodyPr wrap="square" rtlCol="0">
            <a:spAutoFit/>
          </a:bodyPr>
          <a:lstStyle/>
          <a:p>
            <a:r>
              <a:rPr lang="en-GB" sz="2400" dirty="0"/>
              <a:t>6025+2261=</a:t>
            </a:r>
          </a:p>
          <a:p>
            <a:endParaRPr lang="en-GB" sz="2400" dirty="0"/>
          </a:p>
          <a:p>
            <a:r>
              <a:rPr lang="en-GB" sz="2400" dirty="0"/>
              <a:t>3017+2262=</a:t>
            </a:r>
          </a:p>
          <a:p>
            <a:endParaRPr lang="en-GB" sz="2400" dirty="0"/>
          </a:p>
          <a:p>
            <a:r>
              <a:rPr lang="en-GB" sz="2400" dirty="0"/>
              <a:t>3795+5100=</a:t>
            </a:r>
          </a:p>
          <a:p>
            <a:endParaRPr lang="en-GB" sz="2400" dirty="0"/>
          </a:p>
          <a:p>
            <a:r>
              <a:rPr lang="en-GB" sz="2400" dirty="0"/>
              <a:t>2095+3301=</a:t>
            </a:r>
          </a:p>
          <a:p>
            <a:endParaRPr lang="en-GB" sz="2400" dirty="0"/>
          </a:p>
          <a:p>
            <a:r>
              <a:rPr lang="en-GB" sz="2400" dirty="0"/>
              <a:t>8751+1241=</a:t>
            </a:r>
          </a:p>
        </p:txBody>
      </p:sp>
    </p:spTree>
    <p:extLst>
      <p:ext uri="{BB962C8B-B14F-4D97-AF65-F5344CB8AC3E}">
        <p14:creationId xmlns:p14="http://schemas.microsoft.com/office/powerpoint/2010/main" val="3762454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1297</Words>
  <Application>Microsoft Office PowerPoint</Application>
  <PresentationFormat>Widescreen</PresentationFormat>
  <Paragraphs>542</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So our answer to 1045 + 2952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column addition. Can you solve these calculations?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you now complete these subtractions.</vt:lpstr>
      <vt:lpstr>PowerPoint Presentation</vt:lpstr>
      <vt:lpstr>PowerPoint Presentation</vt:lpstr>
      <vt:lpstr>PowerPoint Presentation</vt:lpstr>
      <vt:lpstr>PowerPoint Presentation</vt:lpstr>
      <vt:lpstr>Column Subtraction</vt:lpstr>
      <vt:lpstr>Use the column subtraction method to work out the calculations. </vt:lpstr>
      <vt:lpstr>PowerPoint Presentation</vt:lpstr>
      <vt:lpstr>PowerPoint Presentation</vt:lpstr>
      <vt:lpstr>PowerPoint Presentation</vt:lpstr>
      <vt:lpstr>Explore these games to practice your number knowledge and skills.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sallyjo.harkness1993@icloud.com</dc:creator>
  <cp:lastModifiedBy>Kimberley Graham</cp:lastModifiedBy>
  <cp:revision>38</cp:revision>
  <dcterms:created xsi:type="dcterms:W3CDTF">2020-11-22T11:38:19Z</dcterms:created>
  <dcterms:modified xsi:type="dcterms:W3CDTF">2021-07-09T08:58:02Z</dcterms:modified>
</cp:coreProperties>
</file>