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442" r:id="rId3"/>
    <p:sldId id="461" r:id="rId4"/>
    <p:sldId id="465" r:id="rId5"/>
    <p:sldId id="466" r:id="rId6"/>
    <p:sldId id="467" r:id="rId7"/>
    <p:sldId id="468" r:id="rId8"/>
    <p:sldId id="317" r:id="rId9"/>
    <p:sldId id="479" r:id="rId10"/>
    <p:sldId id="480" r:id="rId11"/>
    <p:sldId id="481" r:id="rId12"/>
    <p:sldId id="482" r:id="rId13"/>
    <p:sldId id="483" r:id="rId14"/>
    <p:sldId id="474" r:id="rId15"/>
    <p:sldId id="475" r:id="rId16"/>
    <p:sldId id="476" r:id="rId17"/>
    <p:sldId id="318" r:id="rId18"/>
    <p:sldId id="487" r:id="rId19"/>
    <p:sldId id="488" r:id="rId20"/>
    <p:sldId id="489" r:id="rId21"/>
    <p:sldId id="478" r:id="rId22"/>
    <p:sldId id="473" r:id="rId23"/>
    <p:sldId id="477" r:id="rId24"/>
    <p:sldId id="319" r:id="rId25"/>
    <p:sldId id="490" r:id="rId26"/>
    <p:sldId id="491" r:id="rId27"/>
    <p:sldId id="492" r:id="rId28"/>
    <p:sldId id="471" r:id="rId29"/>
    <p:sldId id="470" r:id="rId30"/>
    <p:sldId id="320" r:id="rId31"/>
    <p:sldId id="462" r:id="rId32"/>
    <p:sldId id="494" r:id="rId33"/>
    <p:sldId id="463" r:id="rId34"/>
    <p:sldId id="464" r:id="rId35"/>
    <p:sldId id="484" r:id="rId36"/>
    <p:sldId id="485" r:id="rId37"/>
    <p:sldId id="48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CE4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FC36B-628A-4CAE-A43A-B8DBF6AA699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7FF4A-F7C2-4673-9B38-89D05EFC8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47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727A-AC5A-4337-A144-CC643A89E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26EF0-A477-42C4-AFF5-E9A57E7C1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22D24-609E-4DE8-9D87-B430996B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F1F07-5932-456E-8C24-FE5E5A43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859B4-3008-4CC5-9450-536D4C1C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57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79DC-4BCD-42FF-BA4F-9491DF55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85186-84F9-4099-8C84-F46D6A900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91FD3-950D-4313-BC13-966EAF2B7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BE33A-D07B-4FD7-A666-5B1AF7E7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24AA6-C74F-4CCA-9CC0-25122ADC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78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199B8-5C8A-4577-BBD1-40A66ED74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7724D-20B6-4E1A-B7B6-D7203EEB8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C7087-7DE4-4BBD-B5FE-9AC2EA0D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C1DA2-6E5E-485D-8E68-4069B2BB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07B73-078B-4247-B7EF-E8D37795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61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0E65-328A-47B9-8FC1-CDDF392C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B37A0-9658-4506-93A4-1B321EB61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21CA6-CE3E-4F55-AE92-49C2DF24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4EE0B-8E7A-4915-96D9-D6D792D3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C3238-DDF4-48A6-8A0D-9C3B3F67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74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5CE7-26A0-4089-96AD-098D850B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C9C76-531D-48B1-8F8B-13D944063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306ED-5D61-4F23-B1D4-F3CA13F1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74D7C-7BAF-46B1-865D-ED45BDEE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742DA-7D3C-45CF-B459-FAC43E12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27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0789-77BA-44E5-9646-D09A1E97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32956-ECAC-4DDD-A789-68AD35663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C45EF-D86F-4BAF-B171-6EE50699B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5BE65-1BEF-465B-A8A3-FE467005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9A087-FC7B-492E-9383-AB76A530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F4CFD-5D3E-441F-BF46-3120B575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42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C067-FA36-4587-9951-9E9C41ED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AADD8-ABB2-4672-A7B9-A145AA2D6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BFD2B-E9CF-4932-88DC-5D11616CC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BD8D5-1893-4903-81D5-28F26CC15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5D84A-5233-44C0-9082-6EEB8E446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ED6B76-F538-48C7-8268-5BBCC8AF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8C1BB-79FC-465C-B6CB-84EDC79B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70F9F-E399-4FEF-8ADB-B924E242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72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8AFB-B792-4CAE-89C6-CF88706C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73AEB-430B-43C2-8CDA-FEA095F6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FF9A1-09F2-41C6-9F80-01ED2EB2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FFF6B-7ABA-4E56-A6EA-091F4D62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37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A4242-2B2F-4109-B918-913F8DE5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6AA75-9A2E-407A-968A-F629BFCE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ABB01-B743-468F-822E-4BE16B18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19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F3B3-E7F3-4405-845E-2FC3558F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65FD3-E700-4387-8A18-1E6512A75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77DDE-006B-4946-88E7-5DEB9B65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9443D-2F45-4438-A616-0E4EAD1E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43C37-67A3-4C06-8D2E-1C97DC61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FD211-7805-4C4A-8F99-FA6082DD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97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CF8B-7314-41B4-82E2-7516C632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28645-0261-4476-ACEF-8FFC7D451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13399-A961-4356-9003-873E99C52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182AA-1B90-4525-BE34-0E1521B8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96368-D3AA-4019-A0EC-F3BD6237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A4136-F43D-4DD6-8743-61BEF59A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15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C3E0C-B04B-4823-9694-790B67BE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925F6-B705-4B10-9D64-49BB31B7D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930EC-E575-44FE-B8B2-4C0941FE3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B88B-5340-4AE3-A0DB-C3E372B3DDC9}" type="datetimeFigureOut">
              <a:rPr lang="en-GB" smtClean="0"/>
              <a:t>26/02/2021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9BC33-23DF-4C4B-B576-E41920159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5CB1A-890F-4688-AB63-F7DD4855B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5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AMtgyiUhI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AMtgyiUhI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AMtgyiUhI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8.png"/><Relationship Id="rId10" Type="http://schemas.openxmlformats.org/officeDocument/2006/relationships/image" Target="../media/image42.png"/><Relationship Id="rId4" Type="http://schemas.openxmlformats.org/officeDocument/2006/relationships/image" Target="../media/image21.png"/><Relationship Id="rId9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3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41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openxmlformats.org/officeDocument/2006/relationships/image" Target="../media/image44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7.png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6.wdp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9.png"/><Relationship Id="rId7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6.wdp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8.png"/><Relationship Id="rId7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9.png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9.png"/><Relationship Id="rId4" Type="http://schemas.microsoft.com/office/2007/relationships/hdphoto" Target="../media/hdphoto6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 smtClean="0"/>
              <a:t>01.03.21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44691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</a:t>
            </a:r>
            <a:r>
              <a:rPr lang="en-GB" sz="4000" dirty="0" smtClean="0"/>
              <a:t>: To match objects according to size. 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829" y="3057119"/>
            <a:ext cx="1282240" cy="14918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066" y="1837509"/>
            <a:ext cx="2532951" cy="2946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09" y="448169"/>
            <a:ext cx="5270602" cy="2373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29" y="5050128"/>
            <a:ext cx="4543479" cy="2045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22" y="4902271"/>
            <a:ext cx="4600878" cy="207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80349" y="5885920"/>
            <a:ext cx="4903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www.youtube.com/watch?v=XAMtgyiUhIo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69" y="424101"/>
            <a:ext cx="5440480" cy="2785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417" y="2416901"/>
            <a:ext cx="6314259" cy="32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1332411" y="1364100"/>
            <a:ext cx="2333898" cy="2203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690581" y="1568366"/>
            <a:ext cx="1846217" cy="1846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561070" y="1925802"/>
            <a:ext cx="1088572" cy="1079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923477" y="4185291"/>
            <a:ext cx="2333898" cy="2203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625370" y="4251959"/>
            <a:ext cx="1846217" cy="1846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536798" y="5366633"/>
            <a:ext cx="1088572" cy="1079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9" y="300854"/>
            <a:ext cx="5531707" cy="2190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96" y="5393008"/>
            <a:ext cx="1722401" cy="127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60" y="5396883"/>
            <a:ext cx="1711964" cy="1271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92613" y="1413386"/>
            <a:ext cx="2133600" cy="208134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67215" y="577364"/>
            <a:ext cx="3182983" cy="291737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441993" y="2454061"/>
            <a:ext cx="1214845" cy="105373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374603" y="4418995"/>
            <a:ext cx="2133600" cy="208134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85092" y="3750772"/>
            <a:ext cx="3182983" cy="291737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085190" y="5396883"/>
            <a:ext cx="1214845" cy="105373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92" y="455261"/>
            <a:ext cx="5443439" cy="212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60" y="5396883"/>
            <a:ext cx="1711964" cy="1271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1332411" y="1364100"/>
            <a:ext cx="2333898" cy="2203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690581" y="1568366"/>
            <a:ext cx="1846217" cy="1846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561070" y="1925802"/>
            <a:ext cx="1088572" cy="1079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923477" y="4185291"/>
            <a:ext cx="2333898" cy="2203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625370" y="4251959"/>
            <a:ext cx="1846217" cy="1846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536798" y="5366633"/>
            <a:ext cx="1088572" cy="1079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9" y="300854"/>
            <a:ext cx="5531707" cy="21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60" y="5396883"/>
            <a:ext cx="1711964" cy="1271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Isosceles Triangle 2"/>
          <p:cNvSpPr/>
          <p:nvPr/>
        </p:nvSpPr>
        <p:spPr>
          <a:xfrm>
            <a:off x="2520091" y="2218267"/>
            <a:ext cx="1227667" cy="1134533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Isosceles Triangle 12"/>
          <p:cNvSpPr/>
          <p:nvPr/>
        </p:nvSpPr>
        <p:spPr>
          <a:xfrm>
            <a:off x="4261707" y="1286935"/>
            <a:ext cx="2198359" cy="206586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/>
          <p:cNvSpPr/>
          <p:nvPr/>
        </p:nvSpPr>
        <p:spPr>
          <a:xfrm>
            <a:off x="6974015" y="643467"/>
            <a:ext cx="2957385" cy="2709333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Isosceles Triangle 15"/>
          <p:cNvSpPr/>
          <p:nvPr/>
        </p:nvSpPr>
        <p:spPr>
          <a:xfrm>
            <a:off x="4216398" y="5480451"/>
            <a:ext cx="1227667" cy="1134533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Isosceles Triangle 16"/>
          <p:cNvSpPr/>
          <p:nvPr/>
        </p:nvSpPr>
        <p:spPr>
          <a:xfrm>
            <a:off x="1788182" y="4549119"/>
            <a:ext cx="2198359" cy="206586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Isosceles Triangle 18"/>
          <p:cNvSpPr/>
          <p:nvPr/>
        </p:nvSpPr>
        <p:spPr>
          <a:xfrm>
            <a:off x="5610882" y="3905651"/>
            <a:ext cx="2957385" cy="2709333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72" y="610711"/>
            <a:ext cx="5161430" cy="20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60" y="5396883"/>
            <a:ext cx="1711964" cy="1271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Isosceles Triangle 2"/>
          <p:cNvSpPr/>
          <p:nvPr/>
        </p:nvSpPr>
        <p:spPr>
          <a:xfrm>
            <a:off x="2045957" y="2480734"/>
            <a:ext cx="1227667" cy="1134533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Isosceles Triangle 12"/>
          <p:cNvSpPr/>
          <p:nvPr/>
        </p:nvSpPr>
        <p:spPr>
          <a:xfrm>
            <a:off x="4113309" y="1549402"/>
            <a:ext cx="2198359" cy="206586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/>
          <p:cNvSpPr/>
          <p:nvPr/>
        </p:nvSpPr>
        <p:spPr>
          <a:xfrm>
            <a:off x="6965549" y="905934"/>
            <a:ext cx="2957385" cy="2709333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33" y="4345404"/>
            <a:ext cx="5393844" cy="21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5725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 smtClean="0"/>
              <a:t>03.03.21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</a:t>
            </a:r>
            <a:r>
              <a:rPr lang="en-GB" sz="4000" dirty="0" smtClean="0"/>
              <a:t>: </a:t>
            </a:r>
            <a:r>
              <a:rPr lang="en-GB" sz="4000" dirty="0"/>
              <a:t>To categorise objects according to size.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829" y="3057119"/>
            <a:ext cx="1282240" cy="14918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066" y="1837509"/>
            <a:ext cx="2532951" cy="2946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09" y="448169"/>
            <a:ext cx="5270602" cy="2373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29" y="5050128"/>
            <a:ext cx="4543479" cy="2045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22" y="4902271"/>
            <a:ext cx="4600878" cy="207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80349" y="5885920"/>
            <a:ext cx="4903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www.youtube.com/watch?v=XAMtgyiUhIo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69" y="424101"/>
            <a:ext cx="5440480" cy="2785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417" y="2416901"/>
            <a:ext cx="6314259" cy="32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96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7875" y="2879648"/>
            <a:ext cx="1761717" cy="17617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96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824" y="2856077"/>
            <a:ext cx="1761717" cy="1761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" b="72261"/>
          <a:stretch/>
        </p:blipFill>
        <p:spPr>
          <a:xfrm>
            <a:off x="605409" y="365314"/>
            <a:ext cx="4358478" cy="6535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96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682" y="3277233"/>
            <a:ext cx="1761717" cy="1761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r="2292" b="66919"/>
          <a:stretch/>
        </p:blipFill>
        <p:spPr>
          <a:xfrm>
            <a:off x="3668733" y="1494370"/>
            <a:ext cx="5102058" cy="9495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-2535" t="34114" r="49716" b="31789"/>
          <a:stretch/>
        </p:blipFill>
        <p:spPr>
          <a:xfrm>
            <a:off x="1710466" y="5073109"/>
            <a:ext cx="2592299" cy="919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6988" y="2916614"/>
            <a:ext cx="1410138" cy="16406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9327" y1="48760" x2="41827" y2="71488"/>
                        <a14:foregroundMark x1="20192" y1="93388" x2="26442" y2="83471"/>
                        <a14:foregroundMark x1="44231" y1="97107" x2="41346" y2="81818"/>
                        <a14:foregroundMark x1="52885" y1="93802" x2="83654" y2="89256"/>
                        <a14:foregroundMark x1="37981" y1="86364" x2="50481" y2="81818"/>
                        <a14:foregroundMark x1="86058" y1="4959" x2="78846" y2="7438"/>
                        <a14:foregroundMark x1="18750" y1="96281" x2="27404" y2="96281"/>
                        <a14:foregroundMark x1="89904" y1="6198" x2="89904" y2="16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0394" y="3108564"/>
            <a:ext cx="1410138" cy="16406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40" y="5128982"/>
            <a:ext cx="4912260" cy="27002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2" t="31969" r="25774" b="35136"/>
          <a:stretch/>
        </p:blipFill>
        <p:spPr>
          <a:xfrm>
            <a:off x="4850783" y="273314"/>
            <a:ext cx="3396343" cy="7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052" y="1631547"/>
            <a:ext cx="2305050" cy="487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1" y="371849"/>
            <a:ext cx="4683444" cy="2397477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9068616" y="182880"/>
            <a:ext cx="2525486" cy="1785257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487988" y="708217"/>
            <a:ext cx="1907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give me the small circle?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60320" y="2664823"/>
            <a:ext cx="2499360" cy="2368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209212" y="3569573"/>
            <a:ext cx="1428206" cy="1368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16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781 -0.01088 0.01315 -0.01782 0.01992 -0.02916 C 0.02448 -0.0368 0.02851 -0.04537 0.03346 -0.05208 C 0.03815 -0.05833 0.04297 -0.06412 0.04779 -0.0699 C 0.04961 -0.07199 0.05182 -0.07361 0.05351 -0.07615 C 0.05404 -0.07685 0.05794 -0.08287 0.05924 -0.08379 C 0.06146 -0.08564 0.06406 -0.08657 0.06641 -0.0875 C 0.06927 -0.07199 0.06601 -0.08541 0.08776 -0.08263 C 0.08854 -0.0824 0.09557 -0.07986 0.09779 -0.0787 C 0.09922 -0.07801 0.10065 -0.07685 0.10208 -0.07615 C 0.10299 -0.07569 0.10404 -0.07523 0.10495 -0.075 C 0.10612 -0.07453 0.10742 -0.0743 0.10859 -0.07361 C 0.11003 -0.07291 0.11146 -0.07199 0.11276 -0.07106 C 0.1138 -0.07037 0.11471 -0.06921 0.11562 -0.06851 C 0.11706 -0.06759 0.11862 -0.06713 0.11992 -0.06597 C 0.12174 -0.06458 0.12331 -0.0625 0.125 -0.06088 C 0.12591 -0.05995 0.12695 -0.05926 0.12786 -0.05833 C 0.12851 -0.05763 0.12917 -0.05648 0.12995 -0.05578 C 0.13138 -0.05486 0.13294 -0.05463 0.13424 -0.05324 C 0.13581 -0.05185 0.13698 -0.04953 0.13854 -0.04814 C 0.13984 -0.04699 0.14141 -0.04676 0.14284 -0.0456 C 0.14427 -0.04467 0.1457 -0.04328 0.14713 -0.04189 C 0.1513 -0.03773 0.14713 -0.04004 0.15351 -0.03564 C 0.15443 -0.03495 0.15547 -0.03472 0.15638 -0.03426 C 0.15729 -0.0331 0.1582 -0.03148 0.15924 -0.03055 C 0.16055 -0.02916 0.16354 -0.02801 0.16354 -0.02801 C 0.16432 -0.02708 0.16497 -0.02615 0.16575 -0.02546 C 0.16667 -0.02407 0.16758 -0.02268 0.16849 -0.02152 C 0.16914 -0.02083 0.17005 -0.02083 0.1707 -0.02037 C 0.17617 -0.01527 0.16953 -0.01967 0.175 -0.01643 C 0.17643 -0.01388 0.17734 -0.00995 0.1793 -0.00879 C 0.17995 -0.00833 0.18073 -0.0081 0.18138 -0.00763 C 0.18437 -0.00509 0.18281 -0.00555 0.18503 -0.00254 C 0.18568 -0.00162 0.18646 -0.00092 0.18711 0 C 0.19128 0.01088 0.18581 -0.00185 0.19075 0.0051 C 0.19141 0.00602 0.19154 0.00764 0.19219 0.00903 C 0.19258 0.00996 0.1931 0.01065 0.19362 0.01158 L 0.19362 0.01158 " pathEditMode="relative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469900" y="287867"/>
            <a:ext cx="3327400" cy="2853267"/>
            <a:chOff x="4432300" y="482600"/>
            <a:chExt cx="3327400" cy="2853267"/>
          </a:xfrm>
        </p:grpSpPr>
        <p:sp>
          <p:nvSpPr>
            <p:cNvPr id="2" name="Rectangle 1"/>
            <p:cNvSpPr/>
            <p:nvPr/>
          </p:nvSpPr>
          <p:spPr>
            <a:xfrm>
              <a:off x="4432300" y="482600"/>
              <a:ext cx="3327400" cy="28532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129" b="56786"/>
            <a:stretch/>
          </p:blipFill>
          <p:spPr>
            <a:xfrm>
              <a:off x="5037866" y="561523"/>
              <a:ext cx="2395867" cy="5391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4008967" y="287866"/>
            <a:ext cx="3327400" cy="28532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548034" y="287865"/>
            <a:ext cx="3327400" cy="28532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96" y="5393008"/>
            <a:ext cx="1722401" cy="1279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67" y="366790"/>
            <a:ext cx="3200000" cy="1247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33" y="366790"/>
            <a:ext cx="3200000" cy="1247619"/>
          </a:xfrm>
          <a:prstGeom prst="rect">
            <a:avLst/>
          </a:prstGeom>
        </p:spPr>
      </p:pic>
      <p:sp>
        <p:nvSpPr>
          <p:cNvPr id="20" name="Isosceles Triangle 19"/>
          <p:cNvSpPr/>
          <p:nvPr/>
        </p:nvSpPr>
        <p:spPr>
          <a:xfrm>
            <a:off x="3126763" y="4723688"/>
            <a:ext cx="1227667" cy="1134533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/>
          <p:cNvSpPr/>
          <p:nvPr/>
        </p:nvSpPr>
        <p:spPr>
          <a:xfrm>
            <a:off x="8592176" y="3220057"/>
            <a:ext cx="2198359" cy="206586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5931778" y="3563500"/>
            <a:ext cx="2333898" cy="2203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785460" y="5492581"/>
            <a:ext cx="1088572" cy="1079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10947" y="3476996"/>
            <a:ext cx="2175933" cy="20884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165545" y="3423990"/>
            <a:ext cx="1158240" cy="10837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60" y="5396883"/>
            <a:ext cx="1711964" cy="1271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469900" y="287867"/>
            <a:ext cx="3327400" cy="2853267"/>
            <a:chOff x="4432300" y="482600"/>
            <a:chExt cx="3327400" cy="2853267"/>
          </a:xfrm>
        </p:grpSpPr>
        <p:sp>
          <p:nvSpPr>
            <p:cNvPr id="2" name="Rectangle 1"/>
            <p:cNvSpPr/>
            <p:nvPr/>
          </p:nvSpPr>
          <p:spPr>
            <a:xfrm>
              <a:off x="4432300" y="482600"/>
              <a:ext cx="3327400" cy="28532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129" b="56786"/>
            <a:stretch/>
          </p:blipFill>
          <p:spPr>
            <a:xfrm>
              <a:off x="5037866" y="561523"/>
              <a:ext cx="2395867" cy="53914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69900" y="3513209"/>
            <a:ext cx="3327400" cy="2853267"/>
            <a:chOff x="4432300" y="3610575"/>
            <a:chExt cx="3327400" cy="2853267"/>
          </a:xfrm>
        </p:grpSpPr>
        <p:sp>
          <p:nvSpPr>
            <p:cNvPr id="7" name="Rectangle 6"/>
            <p:cNvSpPr/>
            <p:nvPr/>
          </p:nvSpPr>
          <p:spPr>
            <a:xfrm>
              <a:off x="4432300" y="3610575"/>
              <a:ext cx="3327400" cy="28532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14" t="49103" r="30841" b="2035"/>
            <a:stretch/>
          </p:blipFill>
          <p:spPr>
            <a:xfrm>
              <a:off x="4957233" y="3727851"/>
              <a:ext cx="2277534" cy="60960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4008967" y="287866"/>
            <a:ext cx="3327400" cy="28532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008967" y="3513208"/>
            <a:ext cx="3327400" cy="28532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548034" y="287865"/>
            <a:ext cx="3327400" cy="28532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975" y="366790"/>
            <a:ext cx="3200000" cy="12476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7" y="383722"/>
            <a:ext cx="3200000" cy="12476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70" y="3645198"/>
            <a:ext cx="3200000" cy="1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60" y="5396883"/>
            <a:ext cx="1711964" cy="1271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Isosceles Triangle 17"/>
          <p:cNvSpPr/>
          <p:nvPr/>
        </p:nvSpPr>
        <p:spPr>
          <a:xfrm>
            <a:off x="3231291" y="4521201"/>
            <a:ext cx="1227667" cy="1134533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Isosceles Triangle 19"/>
          <p:cNvSpPr/>
          <p:nvPr/>
        </p:nvSpPr>
        <p:spPr>
          <a:xfrm>
            <a:off x="9125576" y="474135"/>
            <a:ext cx="2198359" cy="206586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7233677" y="4104398"/>
            <a:ext cx="2333898" cy="2203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57746" y="3024535"/>
            <a:ext cx="1088572" cy="1079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32467" y="719667"/>
            <a:ext cx="2175933" cy="20884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825827" y="1397000"/>
            <a:ext cx="1158240" cy="10837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8898" y="5883501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 smtClean="0"/>
              <a:t>04.03.21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</a:t>
            </a:r>
            <a:r>
              <a:rPr lang="en-GB" sz="4000" dirty="0" smtClean="0"/>
              <a:t>: </a:t>
            </a:r>
            <a:r>
              <a:rPr lang="en-GB" sz="4000" dirty="0"/>
              <a:t>To categorise objects according to size.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829" y="3057119"/>
            <a:ext cx="1282240" cy="14918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066" y="1837509"/>
            <a:ext cx="2532951" cy="2946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09" y="448169"/>
            <a:ext cx="5270602" cy="2373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29" y="5050128"/>
            <a:ext cx="4543479" cy="2045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22" y="4902271"/>
            <a:ext cx="4600878" cy="207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80349" y="5885920"/>
            <a:ext cx="4903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www.youtube.com/watch?v=XAMtgyiUhIo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69" y="424101"/>
            <a:ext cx="5440480" cy="2785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417" y="2416901"/>
            <a:ext cx="6314259" cy="32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052" y="1631547"/>
            <a:ext cx="2305050" cy="487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1" y="371849"/>
            <a:ext cx="4683444" cy="2397477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9068616" y="182880"/>
            <a:ext cx="2525486" cy="1785257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487988" y="708217"/>
            <a:ext cx="1907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give me the small circle?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60320" y="2664823"/>
            <a:ext cx="2499360" cy="2368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209212" y="3569573"/>
            <a:ext cx="1428206" cy="1368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81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781 -0.01088 0.01315 -0.01782 0.01992 -0.02916 C 0.02448 -0.0368 0.02851 -0.04537 0.03346 -0.05208 C 0.03815 -0.05833 0.04297 -0.06412 0.04779 -0.0699 C 0.04961 -0.07199 0.05182 -0.07361 0.05351 -0.07615 C 0.05404 -0.07685 0.05794 -0.08287 0.05924 -0.08379 C 0.06146 -0.08564 0.06406 -0.08657 0.06641 -0.0875 C 0.06927 -0.07199 0.06601 -0.08541 0.08776 -0.08263 C 0.08854 -0.0824 0.09557 -0.07986 0.09779 -0.0787 C 0.09922 -0.07801 0.10065 -0.07685 0.10208 -0.07615 C 0.10299 -0.07569 0.10404 -0.07523 0.10495 -0.075 C 0.10612 -0.07453 0.10742 -0.0743 0.10859 -0.07361 C 0.11003 -0.07291 0.11146 -0.07199 0.11276 -0.07106 C 0.1138 -0.07037 0.11471 -0.06921 0.11562 -0.06851 C 0.11706 -0.06759 0.11862 -0.06713 0.11992 -0.06597 C 0.12174 -0.06458 0.12331 -0.0625 0.125 -0.06088 C 0.12591 -0.05995 0.12695 -0.05926 0.12786 -0.05833 C 0.12851 -0.05763 0.12917 -0.05648 0.12995 -0.05578 C 0.13138 -0.05486 0.13294 -0.05463 0.13424 -0.05324 C 0.13581 -0.05185 0.13698 -0.04953 0.13854 -0.04814 C 0.13984 -0.04699 0.14141 -0.04676 0.14284 -0.0456 C 0.14427 -0.04467 0.1457 -0.04328 0.14713 -0.04189 C 0.1513 -0.03773 0.14713 -0.04004 0.15351 -0.03564 C 0.15443 -0.03495 0.15547 -0.03472 0.15638 -0.03426 C 0.15729 -0.0331 0.1582 -0.03148 0.15924 -0.03055 C 0.16055 -0.02916 0.16354 -0.02801 0.16354 -0.02801 C 0.16432 -0.02708 0.16497 -0.02615 0.16575 -0.02546 C 0.16667 -0.02407 0.16758 -0.02268 0.16849 -0.02152 C 0.16914 -0.02083 0.17005 -0.02083 0.1707 -0.02037 C 0.17617 -0.01527 0.16953 -0.01967 0.175 -0.01643 C 0.17643 -0.01388 0.17734 -0.00995 0.1793 -0.00879 C 0.17995 -0.00833 0.18073 -0.0081 0.18138 -0.00763 C 0.18437 -0.00509 0.18281 -0.00555 0.18503 -0.00254 C 0.18568 -0.00162 0.18646 -0.00092 0.18711 0 C 0.19128 0.01088 0.18581 -0.00185 0.19075 0.0051 C 0.19141 0.00602 0.19154 0.00764 0.19219 0.00903 C 0.19258 0.00996 0.1931 0.01065 0.19362 0.01158 L 0.19362 0.01158 " pathEditMode="relative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397829" y="409303"/>
            <a:ext cx="7445828" cy="578249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96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3110" y="4346805"/>
            <a:ext cx="1588584" cy="1588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96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1823" y="776398"/>
            <a:ext cx="2144074" cy="21440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292" y="873359"/>
            <a:ext cx="2260015" cy="26294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564" y="3205410"/>
            <a:ext cx="1057138" cy="12299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77449" y="2863084"/>
            <a:ext cx="2220960" cy="21336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5835" y="4685482"/>
            <a:ext cx="1375955" cy="1321878"/>
          </a:xfrm>
          <a:prstGeom prst="rect">
            <a:avLst/>
          </a:prstGeom>
        </p:spPr>
      </p:pic>
      <p:sp>
        <p:nvSpPr>
          <p:cNvPr id="23" name="Isosceles Triangle 22"/>
          <p:cNvSpPr/>
          <p:nvPr/>
        </p:nvSpPr>
        <p:spPr>
          <a:xfrm>
            <a:off x="6661198" y="4045917"/>
            <a:ext cx="2289918" cy="19016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/>
          <p:cNvSpPr/>
          <p:nvPr/>
        </p:nvSpPr>
        <p:spPr>
          <a:xfrm>
            <a:off x="10126536" y="583195"/>
            <a:ext cx="1280019" cy="9657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96" y="5393008"/>
            <a:ext cx="1722401" cy="1279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18" y="1217758"/>
            <a:ext cx="5306178" cy="40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397829" y="409303"/>
            <a:ext cx="7445828" cy="578249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04455" y="1230890"/>
            <a:ext cx="6376504" cy="7787550"/>
            <a:chOff x="956112" y="717084"/>
            <a:chExt cx="6376504" cy="77875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113" y="717084"/>
              <a:ext cx="6376503" cy="77875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112" y="4192855"/>
              <a:ext cx="5444687" cy="2288346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78" r="96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3110" y="4346805"/>
            <a:ext cx="1588584" cy="1588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78" r="96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1823" y="776398"/>
            <a:ext cx="2144074" cy="21440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2292" y="873359"/>
            <a:ext cx="2260015" cy="26294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4564" y="3205410"/>
            <a:ext cx="1057138" cy="12299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77449" y="2863084"/>
            <a:ext cx="2220960" cy="21336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5835" y="4685482"/>
            <a:ext cx="1375955" cy="1321878"/>
          </a:xfrm>
          <a:prstGeom prst="rect">
            <a:avLst/>
          </a:prstGeom>
        </p:spPr>
      </p:pic>
      <p:sp>
        <p:nvSpPr>
          <p:cNvPr id="23" name="Isosceles Triangle 22"/>
          <p:cNvSpPr/>
          <p:nvPr/>
        </p:nvSpPr>
        <p:spPr>
          <a:xfrm>
            <a:off x="6661198" y="4045917"/>
            <a:ext cx="2289918" cy="19016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/>
          <p:cNvSpPr/>
          <p:nvPr/>
        </p:nvSpPr>
        <p:spPr>
          <a:xfrm>
            <a:off x="10126536" y="583195"/>
            <a:ext cx="1280019" cy="9657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829" y="3057119"/>
            <a:ext cx="1282240" cy="14918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066" y="1837509"/>
            <a:ext cx="2532951" cy="2946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09" y="448169"/>
            <a:ext cx="5270602" cy="2373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29" y="5050128"/>
            <a:ext cx="4543479" cy="2045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22" y="4902271"/>
            <a:ext cx="4600878" cy="207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 smtClean="0"/>
              <a:t>05.03.21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27593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2932" y="2867703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LO: </a:t>
            </a:r>
            <a:r>
              <a:rPr lang="en-GB" sz="4000" dirty="0"/>
              <a:t>To categorise objects according to size.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09" y="448169"/>
            <a:ext cx="5270602" cy="2373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679" y="1364646"/>
            <a:ext cx="3555139" cy="3415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098" y="2307531"/>
            <a:ext cx="2333463" cy="2241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98" y="4646781"/>
            <a:ext cx="5687928" cy="2561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75" y="4771216"/>
            <a:ext cx="4750133" cy="213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052" y="1631547"/>
            <a:ext cx="2305050" cy="487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1" y="371849"/>
            <a:ext cx="4683444" cy="2397477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9068616" y="182880"/>
            <a:ext cx="2525486" cy="1785257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487988" y="708217"/>
            <a:ext cx="1907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give me the small circle?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60320" y="2664823"/>
            <a:ext cx="2499360" cy="2368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209212" y="3569573"/>
            <a:ext cx="1428206" cy="1368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5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781 -0.01088 0.01315 -0.01782 0.01992 -0.02916 C 0.02448 -0.0368 0.02851 -0.04537 0.03346 -0.05208 C 0.03815 -0.05833 0.04297 -0.06412 0.04779 -0.0699 C 0.04961 -0.07199 0.05182 -0.07361 0.05351 -0.07615 C 0.05404 -0.07685 0.05794 -0.08287 0.05924 -0.08379 C 0.06146 -0.08564 0.06406 -0.08657 0.06641 -0.0875 C 0.06927 -0.07199 0.06601 -0.08541 0.08776 -0.08263 C 0.08854 -0.0824 0.09557 -0.07986 0.09779 -0.0787 C 0.09922 -0.07801 0.10065 -0.07685 0.10208 -0.07615 C 0.10299 -0.07569 0.10404 -0.07523 0.10495 -0.075 C 0.10612 -0.07453 0.10742 -0.0743 0.10859 -0.07361 C 0.11003 -0.07291 0.11146 -0.07199 0.11276 -0.07106 C 0.1138 -0.07037 0.11471 -0.06921 0.11562 -0.06851 C 0.11706 -0.06759 0.11862 -0.06713 0.11992 -0.06597 C 0.12174 -0.06458 0.12331 -0.0625 0.125 -0.06088 C 0.12591 -0.05995 0.12695 -0.05926 0.12786 -0.05833 C 0.12851 -0.05763 0.12917 -0.05648 0.12995 -0.05578 C 0.13138 -0.05486 0.13294 -0.05463 0.13424 -0.05324 C 0.13581 -0.05185 0.13698 -0.04953 0.13854 -0.04814 C 0.13984 -0.04699 0.14141 -0.04676 0.14284 -0.0456 C 0.14427 -0.04467 0.1457 -0.04328 0.14713 -0.04189 C 0.1513 -0.03773 0.14713 -0.04004 0.15351 -0.03564 C 0.15443 -0.03495 0.15547 -0.03472 0.15638 -0.03426 C 0.15729 -0.0331 0.1582 -0.03148 0.15924 -0.03055 C 0.16055 -0.02916 0.16354 -0.02801 0.16354 -0.02801 C 0.16432 -0.02708 0.16497 -0.02615 0.16575 -0.02546 C 0.16667 -0.02407 0.16758 -0.02268 0.16849 -0.02152 C 0.16914 -0.02083 0.17005 -0.02083 0.1707 -0.02037 C 0.17617 -0.01527 0.16953 -0.01967 0.175 -0.01643 C 0.17643 -0.01388 0.17734 -0.00995 0.1793 -0.00879 C 0.17995 -0.00833 0.18073 -0.0081 0.18138 -0.00763 C 0.18437 -0.00509 0.18281 -0.00555 0.18503 -0.00254 C 0.18568 -0.00162 0.18646 -0.00092 0.18711 0 C 0.19128 0.01088 0.18581 -0.00185 0.19075 0.0051 C 0.19141 0.00602 0.19154 0.00764 0.19219 0.00903 C 0.19258 0.00996 0.1931 0.01065 0.19362 0.01158 L 0.19362 0.01158 " pathEditMode="relative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96" y="5393008"/>
            <a:ext cx="1722401" cy="1279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98" y="343667"/>
            <a:ext cx="6450284" cy="2904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600" r="93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546" y="2307771"/>
            <a:ext cx="4934367" cy="49343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3388" y="1034104"/>
            <a:ext cx="3555139" cy="3415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1913" y="3976531"/>
            <a:ext cx="2333463" cy="22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6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1.45833E-6 1.11111E-6 C -0.00482 -0.00371 -0.0095 -0.00787 -0.01432 -0.01135 C -0.02187 -0.01667 -0.02969 -0.02084 -0.03724 -0.02662 C -0.04023 -0.02894 -0.04271 -0.03334 -0.04583 -0.03542 C -0.0539 -0.04144 -0.06276 -0.04422 -0.07083 -0.0507 C -0.07383 -0.05324 -0.07682 -0.05672 -0.08008 -0.05834 C -0.08255 -0.05972 -0.08528 -0.05926 -0.08789 -0.05972 C -0.09101 -0.06088 -0.09831 -0.06482 -0.10221 -0.06459 C -0.10846 -0.06435 -0.11458 -0.06297 -0.12083 -0.06204 C -0.12174 -0.06181 -0.12265 -0.06135 -0.12357 -0.06088 C -0.12487 -0.06019 -0.12591 -0.05903 -0.12721 -0.05834 C -0.1362 -0.05394 -0.12643 -0.06088 -0.13646 -0.05463 C -0.14297 -0.05047 -0.1414 -0.04931 -0.14935 -0.0456 C -0.15221 -0.04445 -0.15508 -0.04398 -0.15794 -0.04306 C -0.15976 -0.0419 -0.16172 -0.04028 -0.16367 -0.03935 C -0.17174 -0.03542 -0.17318 -0.03565 -0.18073 -0.03426 C -0.18411 -0.03287 -0.18737 -0.03056 -0.19075 -0.03033 C -0.20078 -0.0301 -0.22083 -0.03287 -0.22083 -0.03287 C -0.22383 -0.0338 -0.23021 -0.03542 -0.23294 -0.03542 C -0.23724 -0.03542 -0.24153 -0.03472 -0.24583 -0.03426 C -0.25898 -0.03172 -0.2457 -0.03472 -0.25794 -0.03033 C -0.2595 -0.02986 -0.2612 -0.02963 -0.26289 -0.02917 C -0.26458 -0.02871 -0.26901 -0.02732 -0.27083 -0.02662 C -0.27956 -0.02269 -0.27187 -0.025 -0.28073 -0.02269 C -0.28216 -0.02199 -0.28359 -0.0213 -0.28502 -0.02014 C -0.29127 -0.01574 -0.28463 -0.01922 -0.29075 -0.01644 C -0.29219 -0.01528 -0.29362 -0.01366 -0.29505 -0.01273 C -0.29648 -0.01158 -0.30026 -0.01065 -0.30143 -0.01019 C -0.30299 -0.00949 -0.3043 -0.00834 -0.30573 -0.00764 C -0.30677 -0.00695 -0.30768 -0.00695 -0.30859 -0.00625 C -0.31536 -0.00185 -0.30729 -0.00533 -0.3151 -0.00255 C -0.31992 0.00185 -0.31614 -0.00116 -0.32292 0.00254 C -0.32435 0.00347 -0.32578 0.00416 -0.32721 0.00509 C -0.32838 0.00602 -0.32956 0.00694 -0.33073 0.00764 C -0.33268 0.00879 -0.33646 0.01018 -0.33646 0.01018 C -0.3375 0.01111 -0.33828 0.01203 -0.33932 0.01273 C -0.34114 0.01389 -0.34492 0.01551 -0.34713 0.01666 C -0.35104 0.02569 -0.34778 0.01967 -0.35573 0.02685 C -0.35703 0.02778 -0.35976 0.03194 -0.36081 0.0331 C -0.36276 0.03541 -0.36536 0.0375 -0.36719 0.04074 C -0.37239 0.05 -0.36732 0.04514 -0.37357 0.04953 C -0.38294 0.06852 -0.37396 0.05231 -0.38437 0.0662 C -0.38971 0.07315 -0.39023 0.07615 -0.39505 0.08379 C -0.40299 0.09699 -0.40169 0.08935 -0.41289 0.11319 C -0.42292 0.13449 -0.40885 0.1037 -0.4207 0.13217 C -0.42252 0.13634 -0.42435 0.13727 -0.42643 0.14097 C -0.42734 0.14259 -0.42799 0.14444 -0.42864 0.14606 C -0.42943 0.14815 -0.43164 0.15486 -0.43216 0.15764 C -0.43255 0.15926 -0.43242 0.16111 -0.43294 0.1625 C -0.43437 0.16666 -0.4362 0.17014 -0.43789 0.17407 C -0.4388 0.17615 -0.43984 0.17824 -0.44075 0.18032 C -0.44193 0.18287 -0.44336 0.18518 -0.4444 0.18796 C -0.44596 0.19259 -0.44752 0.19745 -0.44935 0.20208 C -0.4539 0.21319 -0.45469 0.21227 -0.45794 0.22222 C -0.45872 0.22477 -0.45924 0.22731 -0.46002 0.22986 C -0.46042 0.23125 -0.46107 0.2324 -0.46146 0.23379 C -0.46185 0.23495 -0.46172 0.23657 -0.46224 0.2375 C -0.46276 0.23865 -0.46367 0.23912 -0.46432 0.24004 C -0.46562 0.24213 -0.46667 0.24421 -0.46797 0.24653 L -0.46927 0.24907 L -0.46927 0.24907 " pathEditMode="relative" ptsTypes="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2" t="-4416" r="25421" b="88352"/>
          <a:stretch/>
        </p:blipFill>
        <p:spPr>
          <a:xfrm>
            <a:off x="1079238" y="282302"/>
            <a:ext cx="4685836" cy="1172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600" r="93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9706" y="1524000"/>
            <a:ext cx="4934367" cy="4934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972" y="1706874"/>
            <a:ext cx="3555139" cy="3415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7111" y="3414583"/>
            <a:ext cx="2333463" cy="22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600" r="93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9706" y="1524000"/>
            <a:ext cx="4934367" cy="4934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7" t="17377" r="25986" b="69852"/>
          <a:stretch/>
        </p:blipFill>
        <p:spPr>
          <a:xfrm>
            <a:off x="1140823" y="505097"/>
            <a:ext cx="4615543" cy="931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96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4317" y="3134092"/>
            <a:ext cx="1761717" cy="1761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96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0939" y="2267759"/>
            <a:ext cx="3200691" cy="320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600" r="93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9706" y="1524000"/>
            <a:ext cx="4934367" cy="4934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34444" r="27538" b="51234"/>
          <a:stretch/>
        </p:blipFill>
        <p:spPr>
          <a:xfrm>
            <a:off x="1018903" y="426720"/>
            <a:ext cx="4554583" cy="10450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279" y="2472547"/>
            <a:ext cx="2260015" cy="2629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7864" y="3026794"/>
            <a:ext cx="1057138" cy="12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600" r="93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9706" y="1524000"/>
            <a:ext cx="4934367" cy="49343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63" y="509966"/>
            <a:ext cx="5201760" cy="2028067"/>
          </a:xfrm>
          <a:prstGeom prst="rect">
            <a:avLst/>
          </a:prstGeom>
        </p:spPr>
      </p:pic>
      <p:sp>
        <p:nvSpPr>
          <p:cNvPr id="10" name="Isosceles Triangle 9"/>
          <p:cNvSpPr/>
          <p:nvPr/>
        </p:nvSpPr>
        <p:spPr>
          <a:xfrm>
            <a:off x="1071154" y="2676677"/>
            <a:ext cx="2873829" cy="234260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4318865" y="3796406"/>
            <a:ext cx="1681436" cy="11439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0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9894" y="4355190"/>
            <a:ext cx="1282240" cy="14918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9729" y="3085522"/>
            <a:ext cx="2532951" cy="29469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96" y="5393008"/>
            <a:ext cx="1722401" cy="12790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8268" y="1774435"/>
            <a:ext cx="2532951" cy="2946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29" y="670257"/>
            <a:ext cx="5684387" cy="312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96" y="5393008"/>
            <a:ext cx="1722401" cy="1279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96889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1024" y="3021539"/>
            <a:ext cx="1761717" cy="17617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96889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0464" y="1939616"/>
            <a:ext cx="3200691" cy="32006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96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054" y="4692980"/>
            <a:ext cx="1761717" cy="1761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9" y="341372"/>
            <a:ext cx="5878199" cy="32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60" y="5396883"/>
            <a:ext cx="1711964" cy="1271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96889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2795" y="1421193"/>
            <a:ext cx="3200691" cy="32006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96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0283" y="3564759"/>
            <a:ext cx="1761717" cy="1761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09" y="467375"/>
            <a:ext cx="4646560" cy="255416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168639" y="772175"/>
            <a:ext cx="8709" cy="4859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96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6905" y="2698426"/>
            <a:ext cx="3200691" cy="3200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4885" y="261805"/>
            <a:ext cx="2260015" cy="26294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8918" y="1744457"/>
            <a:ext cx="2260015" cy="26294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470" y="816052"/>
            <a:ext cx="1057138" cy="12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60" y="5396883"/>
            <a:ext cx="1711964" cy="1271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35421" y="913723"/>
            <a:ext cx="8709" cy="4859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2" y="365456"/>
            <a:ext cx="5418762" cy="2978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87352" y="3004457"/>
            <a:ext cx="1868402" cy="15916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465" y1="31401" x2="21811" y2="39614"/>
                        <a14:foregroundMark x1="75720" y1="36715" x2="90535" y2="24155"/>
                        <a14:foregroundMark x1="90535" y1="15942" x2="88477" y2="386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6690" y="159068"/>
            <a:ext cx="1868402" cy="15916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465" y1="31401" x2="21811" y2="39614"/>
                        <a14:foregroundMark x1="75720" y1="36715" x2="90535" y2="24155"/>
                        <a14:foregroundMark x1="90535" y1="15942" x2="88477" y2="386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3142" y="4105829"/>
            <a:ext cx="3031170" cy="2582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008" y1="56947" x2="42969" y2="67906"/>
                        <a14:foregroundMark x1="20703" y1="68102" x2="29883" y2="77299"/>
                        <a14:foregroundMark x1="35742" y1="84149" x2="65039" y2="82583"/>
                        <a14:foregroundMark x1="69531" y1="71037" x2="74609" y2="52055"/>
                        <a14:foregroundMark x1="87695" y1="90607" x2="83789" y2="78669"/>
                        <a14:foregroundMark x1="96289" y1="83953" x2="88086" y2="72016"/>
                        <a14:foregroundMark x1="7227" y1="89824" x2="13477" y2="87084"/>
                        <a14:foregroundMark x1="2539" y1="83757" x2="7617" y2="79648"/>
                        <a14:foregroundMark x1="14063" y1="48337" x2="15625" y2="46967"/>
                        <a14:foregroundMark x1="29883" y1="50685" x2="30469" y2="52055"/>
                        <a14:foregroundMark x1="29688" y1="53816" x2="28906" y2="51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6014" y="1762633"/>
            <a:ext cx="1655183" cy="16519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008" y1="56947" x2="42969" y2="67906"/>
                        <a14:foregroundMark x1="20703" y1="68102" x2="29883" y2="77299"/>
                        <a14:foregroundMark x1="35742" y1="84149" x2="65039" y2="82583"/>
                        <a14:foregroundMark x1="69531" y1="71037" x2="74609" y2="52055"/>
                        <a14:foregroundMark x1="87695" y1="90607" x2="83789" y2="78669"/>
                        <a14:foregroundMark x1="96289" y1="83953" x2="88086" y2="72016"/>
                        <a14:foregroundMark x1="7227" y1="89824" x2="13477" y2="87084"/>
                        <a14:foregroundMark x1="2539" y1="83757" x2="7617" y2="79648"/>
                        <a14:foregroundMark x1="14063" y1="48337" x2="15625" y2="46967"/>
                        <a14:foregroundMark x1="29883" y1="50685" x2="30469" y2="52055"/>
                        <a14:foregroundMark x1="29688" y1="53816" x2="28906" y2="51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3550" y="1028798"/>
            <a:ext cx="1655183" cy="1651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4978147" y="3414583"/>
            <a:ext cx="1057138" cy="12299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008" y1="56947" x2="42969" y2="67906"/>
                        <a14:foregroundMark x1="20703" y1="68102" x2="29883" y2="77299"/>
                        <a14:foregroundMark x1="35742" y1="84149" x2="65039" y2="82583"/>
                        <a14:foregroundMark x1="69531" y1="71037" x2="74609" y2="52055"/>
                        <a14:foregroundMark x1="87695" y1="90607" x2="83789" y2="78669"/>
                        <a14:foregroundMark x1="96289" y1="83953" x2="88086" y2="72016"/>
                        <a14:foregroundMark x1="7227" y1="89824" x2="13477" y2="87084"/>
                        <a14:foregroundMark x1="2539" y1="83757" x2="7617" y2="79648"/>
                        <a14:foregroundMark x1="14063" y1="48337" x2="15625" y2="46967"/>
                        <a14:foregroundMark x1="29883" y1="50685" x2="30469" y2="52055"/>
                        <a14:foregroundMark x1="29688" y1="53816" x2="28906" y2="51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522" y="1344009"/>
            <a:ext cx="3024999" cy="30190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6953" y="4694259"/>
            <a:ext cx="1057138" cy="12299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4365" y="1261952"/>
            <a:ext cx="1943313" cy="226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 smtClean="0"/>
              <a:t>02.03.21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2932" y="2917006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LO: To </a:t>
            </a:r>
            <a:r>
              <a:rPr lang="en-GB" sz="4000" dirty="0" smtClean="0"/>
              <a:t>match </a:t>
            </a:r>
            <a:r>
              <a:rPr lang="en-GB" sz="4000" dirty="0"/>
              <a:t>objects according to size.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96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7875" y="2879648"/>
            <a:ext cx="1761717" cy="17617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96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824" y="2856077"/>
            <a:ext cx="1761717" cy="1761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" b="72261"/>
          <a:stretch/>
        </p:blipFill>
        <p:spPr>
          <a:xfrm>
            <a:off x="605409" y="365314"/>
            <a:ext cx="4358478" cy="6535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96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682" y="3277233"/>
            <a:ext cx="1761717" cy="1761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r="2292" b="66919"/>
          <a:stretch/>
        </p:blipFill>
        <p:spPr>
          <a:xfrm>
            <a:off x="3668733" y="1494370"/>
            <a:ext cx="5102058" cy="9495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-2535" t="34114" r="49716" b="31789"/>
          <a:stretch/>
        </p:blipFill>
        <p:spPr>
          <a:xfrm>
            <a:off x="1710466" y="5073109"/>
            <a:ext cx="2592299" cy="919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6988" y="2916614"/>
            <a:ext cx="1410138" cy="16406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9327" y1="48760" x2="41827" y2="71488"/>
                        <a14:foregroundMark x1="20192" y1="93388" x2="26442" y2="83471"/>
                        <a14:foregroundMark x1="44231" y1="97107" x2="41346" y2="81818"/>
                        <a14:foregroundMark x1="52885" y1="93802" x2="83654" y2="89256"/>
                        <a14:foregroundMark x1="37981" y1="86364" x2="50481" y2="81818"/>
                        <a14:foregroundMark x1="86058" y1="4959" x2="78846" y2="7438"/>
                        <a14:foregroundMark x1="18750" y1="96281" x2="27404" y2="96281"/>
                        <a14:foregroundMark x1="89904" y1="6198" x2="89904" y2="16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0394" y="3108564"/>
            <a:ext cx="1410138" cy="16406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40" y="5128982"/>
            <a:ext cx="4912260" cy="27002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2" t="31969" r="25774" b="35136"/>
          <a:stretch/>
        </p:blipFill>
        <p:spPr>
          <a:xfrm>
            <a:off x="4850783" y="273314"/>
            <a:ext cx="3396343" cy="7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108</Words>
  <Application>Microsoft Office PowerPoint</Application>
  <PresentationFormat>Widescreen</PresentationFormat>
  <Paragraphs>21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Francis</dc:creator>
  <cp:lastModifiedBy>Holly Francis</cp:lastModifiedBy>
  <cp:revision>263</cp:revision>
  <dcterms:created xsi:type="dcterms:W3CDTF">2021-01-21T19:28:09Z</dcterms:created>
  <dcterms:modified xsi:type="dcterms:W3CDTF">2021-02-26T15:53:45Z</dcterms:modified>
</cp:coreProperties>
</file>