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708" r:id="rId3"/>
    <p:sldMasterId id="2147483720" r:id="rId4"/>
    <p:sldMasterId id="2147483732" r:id="rId5"/>
  </p:sldMasterIdLst>
  <p:notesMasterIdLst>
    <p:notesMasterId r:id="rId23"/>
  </p:notesMasterIdLst>
  <p:sldIdLst>
    <p:sldId id="296" r:id="rId6"/>
    <p:sldId id="271" r:id="rId7"/>
    <p:sldId id="288" r:id="rId8"/>
    <p:sldId id="295" r:id="rId9"/>
    <p:sldId id="283" r:id="rId10"/>
    <p:sldId id="257" r:id="rId11"/>
    <p:sldId id="297" r:id="rId12"/>
    <p:sldId id="284" r:id="rId13"/>
    <p:sldId id="259" r:id="rId14"/>
    <p:sldId id="299" r:id="rId15"/>
    <p:sldId id="300" r:id="rId16"/>
    <p:sldId id="266" r:id="rId17"/>
    <p:sldId id="285" r:id="rId18"/>
    <p:sldId id="298" r:id="rId19"/>
    <p:sldId id="264" r:id="rId20"/>
    <p:sldId id="265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6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73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61189-EBE4-400E-9802-21DA60F4AD01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00620-B004-4FD4-B14D-D76A9AAD1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62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DBF01-2E21-4778-B3AE-9CE212D2F4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86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A86F8-713D-4DE2-9DB6-D09567B5E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5F5E5-1678-4D1B-A603-972D98163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21418-98E7-42C0-8E2C-1B5359F9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7EF93-0756-463B-894B-ABAB83EC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57774-2BC6-4EB5-BF3A-708C3630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2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AF0B-C776-4E3D-9B8C-2E197089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AA440-30F8-42DA-8911-A8ECC0DAE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DBFF0-4634-49C9-909F-A83E04CC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E1E01-6CD0-4941-BABA-D649B557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CB2A-5100-4292-88AA-E6DB28B4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53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6DDE92-F301-49CB-8781-FF593E5D4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CDA00-6CF0-4BBD-BA07-B9A74C812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88FFA-148D-42FD-BD59-80F7D5FEC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8CA7C-A815-4007-A484-9CD30999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64177-5F47-4FD2-8A0E-DEBD85DD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016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515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937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329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682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A86F8-713D-4DE2-9DB6-D09567B5E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5F5E5-1678-4D1B-A603-972D98163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21418-98E7-42C0-8E2C-1B5359F9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7EF93-0756-463B-894B-ABAB83EC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57774-2BC6-4EB5-BF3A-708C3630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371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0D26-B739-44FF-807B-5D4158F3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3F1C2-07C8-4332-B8CF-DE36A971F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B1AE-8C40-4D90-A4D9-DB547A940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29CFB-6586-4618-8D9F-6C6991D3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A4640-2EC0-4A98-B860-FB626B9C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019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B222-8E55-4D15-8256-7A57711B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0584F-7CE6-4358-B1E9-10C423A7A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BC575-6A7C-4AD1-8B88-D4846AD8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41A9D-2DC1-4C89-B93A-F386A1A3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E061D-ED6C-44EA-A7CD-E50E941C0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564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23DDF-E884-4955-84D1-BDBE219E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D30FD-79A4-442C-85E2-B299D6EF3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85033-841F-4926-85C3-21A039494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5CE7E-5C88-45A7-B8B4-77F135A63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64008-271C-47C8-A40A-4C2F9BEA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4C3F0-4D6D-4946-9965-F492022D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3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0D26-B739-44FF-807B-5D4158F3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3F1C2-07C8-4332-B8CF-DE36A971F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B1AE-8C40-4D90-A4D9-DB547A940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29CFB-6586-4618-8D9F-6C6991D3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A4640-2EC0-4A98-B860-FB626B9C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97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61AD9-F475-4390-92B5-0CDC3DB7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35C32-0C06-4F1A-BCD5-E951D01B3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4522F-46B3-493D-B999-6A4EFF28D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45698-A701-4F4D-9B09-9598A49CA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44B80-09C7-4043-9A9F-92C96FCF0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317DE-90F3-4F2B-8B9D-97FABEA6D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E60A4-55EC-4320-99AD-DAF61C4B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860FAE-4BF2-491D-8DF9-E59C5664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92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4B335-1C55-4C5D-A4FC-5A53E8B8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26138-6D09-4131-B64B-41DAF639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BB4BE-7539-4FAD-9C71-D143063E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59F3B-2446-4A90-86CB-720064A6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63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C8AED-B9B5-4C1B-B57A-8F6343A4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54082-9369-4554-A499-64542F15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A2E1F-A602-46F4-A642-F2410CAC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503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BDCFE-C4AC-4935-83BB-0E7F6741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7D270-CD47-434F-BEC8-22A45B50B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830A5-8E70-4D7A-9C17-B312F12BD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EF6E6-89ED-4100-B8E7-1804747D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E6254-B6AD-4E03-817D-DD1B2DCF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4967C-D602-48AC-BAF9-4115196E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441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86D2-25FB-4E9B-AB8A-A144FAE8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ED8B33-F4A9-454A-BE16-A03D57030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035D5-F917-48DD-9F53-0CECD98F8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74322-1661-4706-B6FB-5E2BCBDB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B4626-4BC1-46AD-A247-066BA99AF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986F8-DDE6-41FE-B5AD-08E944895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476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AF0B-C776-4E3D-9B8C-2E197089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AA440-30F8-42DA-8911-A8ECC0DAE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DBFF0-4634-49C9-909F-A83E04CC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E1E01-6CD0-4941-BABA-D649B557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CB2A-5100-4292-88AA-E6DB28B4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652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6DDE92-F301-49CB-8781-FF593E5D4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CDA00-6CF0-4BBD-BA07-B9A74C812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88FFA-148D-42FD-BD59-80F7D5FEC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8CA7C-A815-4007-A484-9CD30999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64177-5F47-4FD2-8A0E-DEBD85DD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399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09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307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54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B222-8E55-4D15-8256-7A57711B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0584F-7CE6-4358-B1E9-10C423A7A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BC575-6A7C-4AD1-8B88-D4846AD8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41A9D-2DC1-4C89-B93A-F386A1A3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E061D-ED6C-44EA-A7CD-E50E941C0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1133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159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860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5897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9095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0885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9892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245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2915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7316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87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23DDF-E884-4955-84D1-BDBE219E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D30FD-79A4-442C-85E2-B299D6EF3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85033-841F-4926-85C3-21A039494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5CE7E-5C88-45A7-B8B4-77F135A63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64008-271C-47C8-A40A-4C2F9BEA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4C3F0-4D6D-4946-9965-F492022D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4955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0754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4566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283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3966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8437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4693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C9BC70F-2089-4963-9DC6-E3FCD17136A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7331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E717-A263-4EB0-880A-64D98B193ED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A3A-3068-44CC-815F-5044BD003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2984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E717-A263-4EB0-880A-64D98B193ED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A3A-3068-44CC-815F-5044BD003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4627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E717-A263-4EB0-880A-64D98B193ED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A3A-3068-44CC-815F-5044BD003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55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61AD9-F475-4390-92B5-0CDC3DB7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35C32-0C06-4F1A-BCD5-E951D01B3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4522F-46B3-493D-B999-6A4EFF28D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45698-A701-4F4D-9B09-9598A49CA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44B80-09C7-4043-9A9F-92C96FCF0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317DE-90F3-4F2B-8B9D-97FABEA6D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E60A4-55EC-4320-99AD-DAF61C4B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860FAE-4BF2-491D-8DF9-E59C5664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6565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E717-A263-4EB0-880A-64D98B193ED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A3A-3068-44CC-815F-5044BD003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2545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E717-A263-4EB0-880A-64D98B193ED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A3A-3068-44CC-815F-5044BD003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841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E717-A263-4EB0-880A-64D98B193ED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A3A-3068-44CC-815F-5044BD003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580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E717-A263-4EB0-880A-64D98B193ED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A3A-3068-44CC-815F-5044BD003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3371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E717-A263-4EB0-880A-64D98B193ED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A3A-3068-44CC-815F-5044BD003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5895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E717-A263-4EB0-880A-64D98B193ED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A3A-3068-44CC-815F-5044BD003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9739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E717-A263-4EB0-880A-64D98B193ED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A3A-3068-44CC-815F-5044BD003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5652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E717-A263-4EB0-880A-64D98B193ED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0A3A-3068-44CC-815F-5044BD003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102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5387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22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4B335-1C55-4C5D-A4FC-5A53E8B8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26138-6D09-4131-B64B-41DAF639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BB4BE-7539-4FAD-9C71-D143063E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59F3B-2446-4A90-86CB-720064A6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8806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0758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2257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7256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2620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6389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9323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5236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8930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405C-D388-46AC-AC8D-849160839D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249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2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C8AED-B9B5-4C1B-B57A-8F6343A4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54082-9369-4554-A499-64542F15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A2E1F-A602-46F4-A642-F2410CAC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061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2918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3970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2586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8918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835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0618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1851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3346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673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7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BDCFE-C4AC-4935-83BB-0E7F6741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7D270-CD47-434F-BEC8-22A45B50B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830A5-8E70-4D7A-9C17-B312F12BD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EF6E6-89ED-4100-B8E7-1804747D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E6254-B6AD-4E03-817D-DD1B2DCF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4967C-D602-48AC-BAF9-4115196E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92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86D2-25FB-4E9B-AB8A-A144FAE8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ED8B33-F4A9-454A-BE16-A03D57030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035D5-F917-48DD-9F53-0CECD98F8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74322-1661-4706-B6FB-5E2BCBDB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B4626-4BC1-46AD-A247-066BA99AF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986F8-DDE6-41FE-B5AD-08E944895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77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8F1C8A-9E83-4B2D-BCF2-EEED1E22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F8023-3404-43A1-9A44-0B1350F13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2F37F-4477-40DB-901C-AB990776E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E375-2EFF-4C74-B748-AF73AE78D5AE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D2A0B-16BC-4169-A06A-49FAEDFBC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CD214-2699-471B-8481-C994957B7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19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8F1C8A-9E83-4B2D-BCF2-EEED1E22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F8023-3404-43A1-9A44-0B1350F13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2F37F-4477-40DB-901C-AB990776E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E375-2EFF-4C74-B748-AF73AE78D5AE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D2A0B-16BC-4169-A06A-49FAEDFBC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CD214-2699-471B-8481-C994957B7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3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2E717-A263-4EB0-880A-64D98B193ED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40A3A-3068-44CC-815F-5044BD003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32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6405C-D388-46AC-AC8D-849160839D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67BC0-D509-4A80-88B8-E0A7D4266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41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1FE5E-4EA8-48A8-8F1B-D4BDB6075AE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20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microsoft.com/office/2007/relationships/hdphoto" Target="../media/hdphoto9.wdp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1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image" Target="../media/image9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microsoft.com/office/2007/relationships/hdphoto" Target="../media/hdphoto10.wdp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2.png"/><Relationship Id="rId7" Type="http://schemas.openxmlformats.org/officeDocument/2006/relationships/image" Target="../media/image76.png"/><Relationship Id="rId12" Type="http://schemas.openxmlformats.org/officeDocument/2006/relationships/image" Target="../media/image69.png"/><Relationship Id="rId17" Type="http://schemas.openxmlformats.org/officeDocument/2006/relationships/image" Target="../media/image75.png"/><Relationship Id="rId2" Type="http://schemas.openxmlformats.org/officeDocument/2006/relationships/image" Target="../media/image9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64.png"/><Relationship Id="rId11" Type="http://schemas.openxmlformats.org/officeDocument/2006/relationships/image" Target="../media/image68.png"/><Relationship Id="rId5" Type="http://schemas.openxmlformats.org/officeDocument/2006/relationships/image" Target="../media/image63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microsoft.com/office/2007/relationships/hdphoto" Target="../media/hdphoto10.wdp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lI2wHDsnk0Q" TargetMode="External"/><Relationship Id="rId3" Type="http://schemas.openxmlformats.org/officeDocument/2006/relationships/image" Target="../media/image77.png"/><Relationship Id="rId7" Type="http://schemas.openxmlformats.org/officeDocument/2006/relationships/image" Target="../media/image79.png"/><Relationship Id="rId2" Type="http://schemas.openxmlformats.org/officeDocument/2006/relationships/hyperlink" Target="https://sites.google.com/alice-smith.edu.my/jbklassfit/pe-activities/eyfs-year-2/dance/zumba-for-kid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6PA3ewtp3ng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78.png"/><Relationship Id="rId9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6.png"/><Relationship Id="rId7" Type="http://schemas.openxmlformats.org/officeDocument/2006/relationships/image" Target="../media/image8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6Q7-tzCCh3w" TargetMode="External"/><Relationship Id="rId5" Type="http://schemas.openxmlformats.org/officeDocument/2006/relationships/hyperlink" Target="https://sites.google.com/alice-smith.edu.my/jbklassfit/pe-activities/eyfs-year-2/dance/just-dance-for-kids" TargetMode="External"/><Relationship Id="rId10" Type="http://schemas.openxmlformats.org/officeDocument/2006/relationships/image" Target="../media/image83.png"/><Relationship Id="rId4" Type="http://schemas.openxmlformats.org/officeDocument/2006/relationships/hyperlink" Target="https://www.bbc.co.uk/programmes/p038bb48" TargetMode="External"/><Relationship Id="rId9" Type="http://schemas.openxmlformats.org/officeDocument/2006/relationships/hyperlink" Target="https://www.youtube.com/watch?v=kSBSD_hYpVg&amp;list=PLfcTZEc_3M1NMtEdx8uF-W2XnfP5c5Pi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c8ssHXZ9_q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hyperlink" Target="https://www.youtube.com/watch?v=CeZKYGmuZn0" TargetMode="Externa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9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1.jp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8.png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42.png"/><Relationship Id="rId7" Type="http://schemas.microsoft.com/office/2007/relationships/hdphoto" Target="../media/hdphoto3.wdp"/><Relationship Id="rId12" Type="http://schemas.openxmlformats.org/officeDocument/2006/relationships/image" Target="../media/image9.png"/><Relationship Id="rId17" Type="http://schemas.openxmlformats.org/officeDocument/2006/relationships/image" Target="../media/image40.png"/><Relationship Id="rId25" Type="http://schemas.openxmlformats.org/officeDocument/2006/relationships/image" Target="../media/image46.png"/><Relationship Id="rId2" Type="http://schemas.openxmlformats.org/officeDocument/2006/relationships/image" Target="../media/image33.png"/><Relationship Id="rId16" Type="http://schemas.microsoft.com/office/2007/relationships/hdphoto" Target="../media/hdphoto7.wdp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35.png"/><Relationship Id="rId11" Type="http://schemas.microsoft.com/office/2007/relationships/hdphoto" Target="../media/hdphoto5.wdp"/><Relationship Id="rId24" Type="http://schemas.openxmlformats.org/officeDocument/2006/relationships/image" Target="../media/image45.png"/><Relationship Id="rId5" Type="http://schemas.microsoft.com/office/2007/relationships/hdphoto" Target="../media/hdphoto2.wdp"/><Relationship Id="rId15" Type="http://schemas.openxmlformats.org/officeDocument/2006/relationships/image" Target="../media/image39.png"/><Relationship Id="rId23" Type="http://schemas.openxmlformats.org/officeDocument/2006/relationships/image" Target="../media/image44.png"/><Relationship Id="rId10" Type="http://schemas.openxmlformats.org/officeDocument/2006/relationships/image" Target="../media/image37.png"/><Relationship Id="rId19" Type="http://schemas.openxmlformats.org/officeDocument/2006/relationships/image" Target="../media/image15.png"/><Relationship Id="rId4" Type="http://schemas.openxmlformats.org/officeDocument/2006/relationships/image" Target="../media/image34.png"/><Relationship Id="rId9" Type="http://schemas.microsoft.com/office/2007/relationships/hdphoto" Target="../media/hdphoto4.wdp"/><Relationship Id="rId14" Type="http://schemas.microsoft.com/office/2007/relationships/hdphoto" Target="../media/hdphoto6.wdp"/><Relationship Id="rId22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38.png"/><Relationship Id="rId18" Type="http://schemas.openxmlformats.org/officeDocument/2006/relationships/image" Target="../media/image32.png"/><Relationship Id="rId3" Type="http://schemas.openxmlformats.org/officeDocument/2006/relationships/image" Target="../media/image33.png"/><Relationship Id="rId7" Type="http://schemas.openxmlformats.org/officeDocument/2006/relationships/image" Target="../media/image40.png"/><Relationship Id="rId12" Type="http://schemas.microsoft.com/office/2007/relationships/hdphoto" Target="../media/hdphoto3.wdp"/><Relationship Id="rId17" Type="http://schemas.openxmlformats.org/officeDocument/2006/relationships/image" Target="../media/image9.png"/><Relationship Id="rId2" Type="http://schemas.openxmlformats.org/officeDocument/2006/relationships/image" Target="../media/image47.png"/><Relationship Id="rId16" Type="http://schemas.microsoft.com/office/2007/relationships/hdphoto" Target="../media/hdphoto5.wdp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64.xml"/><Relationship Id="rId6" Type="http://schemas.microsoft.com/office/2007/relationships/hdphoto" Target="../media/hdphoto7.wdp"/><Relationship Id="rId11" Type="http://schemas.openxmlformats.org/officeDocument/2006/relationships/image" Target="../media/image35.png"/><Relationship Id="rId5" Type="http://schemas.openxmlformats.org/officeDocument/2006/relationships/image" Target="../media/image39.png"/><Relationship Id="rId15" Type="http://schemas.openxmlformats.org/officeDocument/2006/relationships/image" Target="../media/image37.png"/><Relationship Id="rId10" Type="http://schemas.microsoft.com/office/2007/relationships/hdphoto" Target="../media/hdphoto2.wdp"/><Relationship Id="rId19" Type="http://schemas.openxmlformats.org/officeDocument/2006/relationships/image" Target="../media/image48.png"/><Relationship Id="rId4" Type="http://schemas.microsoft.com/office/2007/relationships/hdphoto" Target="../media/hdphoto1.wdp"/><Relationship Id="rId9" Type="http://schemas.openxmlformats.org/officeDocument/2006/relationships/image" Target="../media/image34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ksouth1-mediap.svc.ms/transform/thumbnail?provider=spo&amp;inputFormat=png&amp;cs=fFNQTw&amp;docid=https%3A%2F%2Fdurhamschools-my.sharepoint.com%3A443%2F_api%2Fv2.0%2Fdrives%2Fb!gAJaW5u-Rkmqwl4jPy9UGYMZtw1An2RBrvovy85FHRaZLaNEPYlAQ67Txwpp0T4S%2Fitems%2F01CGZ3B4SFBP6W3RDGVNEIBYRV4NDMAK4D%3Fversion%3DPublished&amp;access_token=eyJ0eXAiOiJKV1QiLCJhbGciOiJub25lIn0.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.OUdyUlgxMmtNT1hoaGlrMVVZVlhtaExzc3hVM2VHbGZJYzZjem5STlFDVT0&amp;encodeFailures=1&amp;srcWidth=&amp;srcHeight=&amp;width=585&amp;height=585&amp;action=Ac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52" y="1032197"/>
            <a:ext cx="4713295" cy="469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66" y="6033803"/>
            <a:ext cx="1101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Subject: </a:t>
            </a:r>
            <a:r>
              <a:rPr kumimoji="0" lang="en-GB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Topic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93" y="6079294"/>
            <a:ext cx="1444877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01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807" r="96970"/>
                    </a14:imgEffect>
                  </a14:imgLayer>
                </a14:imgProps>
              </a:ext>
            </a:extLst>
          </a:blip>
          <a:srcRect b="-369"/>
          <a:stretch/>
        </p:blipFill>
        <p:spPr>
          <a:xfrm>
            <a:off x="6202076" y="2127788"/>
            <a:ext cx="4670601" cy="4211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99" y="1464079"/>
            <a:ext cx="4183743" cy="62489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476461" y="0"/>
            <a:ext cx="9939" cy="69275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043" y="2467393"/>
            <a:ext cx="2769220" cy="21046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6331" y="28646"/>
            <a:ext cx="6009524" cy="9809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438" y="146794"/>
            <a:ext cx="1103472" cy="9388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33183" y="6016461"/>
            <a:ext cx="3458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 could colour your heart or add pieces of paper to create a collage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043" y="1286050"/>
            <a:ext cx="3038095" cy="9809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891" y="4772391"/>
            <a:ext cx="3209524" cy="8857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8891" y="5821804"/>
            <a:ext cx="1200000" cy="8857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3769" y="5858496"/>
            <a:ext cx="1200000" cy="8857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36523" y="5858496"/>
            <a:ext cx="1200000" cy="8857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89714" y="146794"/>
            <a:ext cx="902286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65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807" r="96970"/>
                    </a14:imgEffect>
                  </a14:imgLayer>
                </a14:imgProps>
              </a:ext>
            </a:extLst>
          </a:blip>
          <a:srcRect b="-369"/>
          <a:stretch/>
        </p:blipFill>
        <p:spPr>
          <a:xfrm>
            <a:off x="5844999" y="1351722"/>
            <a:ext cx="5531199" cy="4987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728" y="224266"/>
            <a:ext cx="4183743" cy="62489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476461" y="0"/>
            <a:ext cx="9939" cy="69275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92" y="224266"/>
            <a:ext cx="1018120" cy="871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2525" y="124045"/>
            <a:ext cx="902286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54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BEF3C-F20D-6C42-9571-2988CDDAB497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53678-4648-E346-845C-294B8C0CB941}"/>
              </a:ext>
            </a:extLst>
          </p:cNvPr>
          <p:cNvSpPr txBox="1"/>
          <p:nvPr/>
        </p:nvSpPr>
        <p:spPr>
          <a:xfrm>
            <a:off x="273361" y="149342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Thursday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10</a:t>
            </a:r>
            <a:r>
              <a:rPr kumimoji="0" lang="en-GB" sz="32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7FA4E1-ECF0-BD4E-BEEC-AA9205358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98" y="1665250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26D4BE-D65F-3B4B-8C61-22EB56B9DC38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5B7A44-CED6-D441-9BD8-C7F24F514D55}"/>
              </a:ext>
            </a:extLst>
          </p:cNvPr>
          <p:cNvSpPr/>
          <p:nvPr/>
        </p:nvSpPr>
        <p:spPr>
          <a:xfrm>
            <a:off x="762823" y="2942409"/>
            <a:ext cx="10228216" cy="14465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LO. 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develop a range of practical cooking skills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2B304E-1247-4D4E-AD5C-CA471A52F747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EF16FC-5F9C-5549-89EA-B7701A1B793A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Subject: DT 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C17CDE-3490-9646-AE3F-ECDF7D3CE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2525" y="170188"/>
            <a:ext cx="902286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2525" y="124045"/>
            <a:ext cx="902286" cy="11278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74" l="6500" r="9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3599" y="886571"/>
            <a:ext cx="2544416" cy="17161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971" y="3428401"/>
            <a:ext cx="2731187" cy="27404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713972" y="1317112"/>
            <a:ext cx="84200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>
              <a:solidFill>
                <a:srgbClr val="231F20"/>
              </a:solidFill>
              <a:latin typeface="Karl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31F20"/>
                </a:solidFill>
                <a:latin typeface="Karla"/>
              </a:rPr>
              <a:t>Wrap or pitta bread</a:t>
            </a:r>
            <a:endParaRPr lang="en-GB" dirty="0">
              <a:solidFill>
                <a:srgbClr val="231F20"/>
              </a:solidFill>
              <a:latin typeface="Karl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1F20"/>
                </a:solidFill>
                <a:latin typeface="Karla"/>
              </a:rPr>
              <a:t>4 tsp tomato purée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1F20"/>
                </a:solidFill>
                <a:latin typeface="Karla"/>
              </a:rPr>
              <a:t>1 tsp dried mixed herbs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31F20"/>
                </a:solidFill>
                <a:latin typeface="Karla"/>
              </a:rPr>
              <a:t>40g </a:t>
            </a:r>
            <a:r>
              <a:rPr lang="en-GB" dirty="0">
                <a:solidFill>
                  <a:srgbClr val="231F20"/>
                </a:solidFill>
                <a:latin typeface="Karla"/>
              </a:rPr>
              <a:t>reduced-fat cheese, grated</a:t>
            </a:r>
          </a:p>
          <a:p>
            <a:pPr algn="ctr"/>
            <a:endParaRPr lang="en-GB" b="1" dirty="0">
              <a:solidFill>
                <a:srgbClr val="C80000"/>
              </a:solidFill>
              <a:latin typeface="Change4LifeTextRegular"/>
            </a:endParaRPr>
          </a:p>
          <a:p>
            <a:r>
              <a:rPr lang="en-GB" dirty="0" smtClean="0">
                <a:solidFill>
                  <a:srgbClr val="231F20"/>
                </a:solidFill>
                <a:latin typeface="Karla"/>
              </a:rPr>
              <a:t>.</a:t>
            </a:r>
            <a:endParaRPr lang="en-GB" b="0" i="0" dirty="0">
              <a:solidFill>
                <a:srgbClr val="231F20"/>
              </a:solidFill>
              <a:effectLst/>
              <a:latin typeface="Karl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210" y="293019"/>
            <a:ext cx="2997133" cy="11330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9188" y="2602704"/>
            <a:ext cx="2342857" cy="8857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4016" y="3662018"/>
            <a:ext cx="2342857" cy="8857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4016" y="4742344"/>
            <a:ext cx="2342857" cy="8857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9188" y="1562810"/>
            <a:ext cx="2342857" cy="8857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94928" y="5828680"/>
            <a:ext cx="3580952" cy="8857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66872" y="443714"/>
            <a:ext cx="1057143" cy="8857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2643" y="4737522"/>
            <a:ext cx="1200000" cy="8857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1714" y="4737522"/>
            <a:ext cx="1200000" cy="8857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20785" y="4748496"/>
            <a:ext cx="1200000" cy="88571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02643" y="3363142"/>
            <a:ext cx="3801738" cy="10491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63208" y="5697268"/>
            <a:ext cx="1378042" cy="1017126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10820785" y="4621696"/>
            <a:ext cx="1200000" cy="124926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9442743" y="5623236"/>
            <a:ext cx="1202111" cy="1091158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45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2525" y="124045"/>
            <a:ext cx="902286" cy="11278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74" l="6500" r="9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568" y="4154832"/>
            <a:ext cx="2544416" cy="17161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338" y="510717"/>
            <a:ext cx="2731187" cy="27404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13972" y="1317112"/>
            <a:ext cx="84200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>
              <a:solidFill>
                <a:srgbClr val="231F20"/>
              </a:solidFill>
              <a:latin typeface="Karl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31F20"/>
                </a:solidFill>
                <a:latin typeface="Karla"/>
              </a:rPr>
              <a:t>Wrap or pitta bread</a:t>
            </a:r>
            <a:endParaRPr lang="en-GB" dirty="0">
              <a:solidFill>
                <a:srgbClr val="231F20"/>
              </a:solidFill>
              <a:latin typeface="Karl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1F20"/>
                </a:solidFill>
                <a:latin typeface="Karla"/>
              </a:rPr>
              <a:t>4 tsp tomato purée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31F20"/>
                </a:solidFill>
                <a:latin typeface="Karla"/>
              </a:rPr>
              <a:t>1 tsp dried mixed herbs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231F20"/>
                </a:solidFill>
                <a:latin typeface="Karla"/>
              </a:rPr>
              <a:t>40g </a:t>
            </a:r>
            <a:r>
              <a:rPr lang="en-GB" dirty="0">
                <a:solidFill>
                  <a:srgbClr val="231F20"/>
                </a:solidFill>
                <a:latin typeface="Karla"/>
              </a:rPr>
              <a:t>reduced-fat cheese, grated</a:t>
            </a:r>
          </a:p>
          <a:p>
            <a:pPr algn="ctr"/>
            <a:endParaRPr lang="en-GB" b="1" dirty="0">
              <a:solidFill>
                <a:srgbClr val="C80000"/>
              </a:solidFill>
              <a:latin typeface="Change4LifeTextRegular"/>
            </a:endParaRPr>
          </a:p>
          <a:p>
            <a:r>
              <a:rPr lang="en-GB" dirty="0" smtClean="0">
                <a:solidFill>
                  <a:srgbClr val="231F20"/>
                </a:solidFill>
                <a:latin typeface="Karla"/>
              </a:rPr>
              <a:t>.</a:t>
            </a:r>
            <a:endParaRPr lang="en-GB" b="0" i="0" dirty="0">
              <a:solidFill>
                <a:srgbClr val="231F20"/>
              </a:solidFill>
              <a:effectLst/>
              <a:latin typeface="Karl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210" y="293019"/>
            <a:ext cx="2997133" cy="11330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2893" y="3553880"/>
            <a:ext cx="4191918" cy="9266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9188" y="2602704"/>
            <a:ext cx="2342857" cy="8857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4016" y="3662018"/>
            <a:ext cx="2342857" cy="8857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4016" y="4742344"/>
            <a:ext cx="2342857" cy="8857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69188" y="1562810"/>
            <a:ext cx="2342857" cy="8857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94928" y="5828680"/>
            <a:ext cx="3580952" cy="8857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93770" y="416693"/>
            <a:ext cx="1057143" cy="8857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02643" y="4737522"/>
            <a:ext cx="1200000" cy="8857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1714" y="4737522"/>
            <a:ext cx="1200000" cy="8857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20785" y="4748496"/>
            <a:ext cx="1200000" cy="885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61714" y="5828679"/>
            <a:ext cx="1200000" cy="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8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BEF3C-F20D-6C42-9571-2988CDDAB497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53678-4648-E346-845C-294B8C0CB941}"/>
              </a:ext>
            </a:extLst>
          </p:cNvPr>
          <p:cNvSpPr txBox="1"/>
          <p:nvPr/>
        </p:nvSpPr>
        <p:spPr>
          <a:xfrm>
            <a:off x="273361" y="149342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Friday 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11</a:t>
            </a:r>
            <a:r>
              <a:rPr kumimoji="0" lang="en-GB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7FA4E1-ECF0-BD4E-BEEC-AA9205358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98" y="1665250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26D4BE-D65F-3B4B-8C61-22EB56B9DC38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5B7A44-CED6-D441-9BD8-C7F24F514D55}"/>
              </a:ext>
            </a:extLst>
          </p:cNvPr>
          <p:cNvSpPr/>
          <p:nvPr/>
        </p:nvSpPr>
        <p:spPr>
          <a:xfrm>
            <a:off x="762090" y="2972183"/>
            <a:ext cx="10228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LO. 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combine different parts of the body when singing and dancing .      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2B304E-1247-4D4E-AD5C-CA471A52F747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EF16FC-5F9C-5549-89EA-B7701A1B793A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C17CDE-3490-9646-AE3F-ECDF7D3CE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2525" y="124045"/>
            <a:ext cx="902286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29502"/>
            <a:ext cx="588570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62410" y="58372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https://sites.google.com/alice-smith.edu.my/jbklassfit/pe-activities/eyfs-year-2/dance/zumba-for-kids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677" y="4745003"/>
            <a:ext cx="5045732" cy="8247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04" y="257820"/>
            <a:ext cx="5466002" cy="893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9714" y="140632"/>
            <a:ext cx="902286" cy="11278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7817" y="5467890"/>
            <a:ext cx="4956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https://www.youtube.com/watch?v=6PA3ewtp3ng</a:t>
            </a:r>
            <a:endParaRPr lang="en-GB" dirty="0"/>
          </a:p>
        </p:txBody>
      </p:sp>
      <p:pic>
        <p:nvPicPr>
          <p:cNvPr id="9" name="Picture 8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338" y="1833565"/>
            <a:ext cx="5023029" cy="3505504"/>
          </a:xfrm>
          <a:prstGeom prst="rect">
            <a:avLst/>
          </a:prstGeom>
        </p:spPr>
      </p:pic>
      <p:pic>
        <p:nvPicPr>
          <p:cNvPr id="10" name="Picture 9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2362" y="1058996"/>
            <a:ext cx="5864363" cy="27202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23587" y="3884917"/>
            <a:ext cx="4660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on the pictures to listen to some of our favourite nursery rhymes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83961" y="6298887"/>
            <a:ext cx="5384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the picture to dance along to the valentines song.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51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7032" y="5729502"/>
            <a:ext cx="588570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 in with our favourite action songs by following the link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below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337" y="5262706"/>
            <a:ext cx="5045732" cy="8247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9714" y="140632"/>
            <a:ext cx="902286" cy="11278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6125" y="5975721"/>
            <a:ext cx="4667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https://www.bbc.co.uk/programmes/p038bb48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331781" y="61205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https://sites.google.com/alice-smith.edu.my/jbklassfit/pe-activities/eyfs-year-2/dance/just-dance-for-kids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00229" y="1742055"/>
            <a:ext cx="6434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Click on the picture below to follow the link</a:t>
            </a:r>
            <a:endParaRPr lang="en-GB" dirty="0"/>
          </a:p>
        </p:txBody>
      </p:sp>
      <p:pic>
        <p:nvPicPr>
          <p:cNvPr id="10" name="Picture 9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733" y="2278192"/>
            <a:ext cx="3711262" cy="3284505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229" y="361662"/>
            <a:ext cx="5931552" cy="1129229"/>
          </a:xfrm>
          <a:prstGeom prst="rect">
            <a:avLst/>
          </a:prstGeom>
        </p:spPr>
      </p:pic>
      <p:pic>
        <p:nvPicPr>
          <p:cNvPr id="16" name="Picture 15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5456" y="476257"/>
            <a:ext cx="4595495" cy="397610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48670" y="4452359"/>
            <a:ext cx="425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the picture above to dance along to sticky kids.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73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BEF3C-F20D-6C42-9571-2988CDDAB497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53678-4648-E346-845C-294B8C0CB941}"/>
              </a:ext>
            </a:extLst>
          </p:cNvPr>
          <p:cNvSpPr txBox="1"/>
          <p:nvPr/>
        </p:nvSpPr>
        <p:spPr>
          <a:xfrm>
            <a:off x="273361" y="149342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 </a:t>
            </a: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Monday 7th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7FA4E1-ECF0-BD4E-BEEC-AA9205358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98" y="1665250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26D4BE-D65F-3B4B-8C61-22EB56B9DC38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5B7A44-CED6-D441-9BD8-C7F24F514D55}"/>
              </a:ext>
            </a:extLst>
          </p:cNvPr>
          <p:cNvSpPr/>
          <p:nvPr/>
        </p:nvSpPr>
        <p:spPr>
          <a:xfrm>
            <a:off x="569871" y="3048000"/>
            <a:ext cx="104204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LO. 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en-GB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join materials using different techniques and resources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2B304E-1247-4D4E-AD5C-CA471A52F747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EF16FC-5F9C-5549-89EA-B7701A1B793A}"/>
              </a:ext>
            </a:extLst>
          </p:cNvPr>
          <p:cNvSpPr txBox="1"/>
          <p:nvPr/>
        </p:nvSpPr>
        <p:spPr>
          <a:xfrm>
            <a:off x="1033564" y="5995957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Science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C17CDE-3490-9646-AE3F-ECDF7D3CE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2525" y="143173"/>
            <a:ext cx="902286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768" y="1308285"/>
            <a:ext cx="7887383" cy="46257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0918" y="6131913"/>
            <a:ext cx="4929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</a:t>
            </a:r>
            <a:r>
              <a:rPr lang="en-GB" dirty="0">
                <a:hlinkClick r:id="rId2"/>
              </a:rPr>
              <a:t>www.youtube.com/watch?v=c8ssHXZ9_qU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18" y="245117"/>
            <a:ext cx="2444064" cy="885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2525" y="124045"/>
            <a:ext cx="902286" cy="11278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11956" y="6032969"/>
            <a:ext cx="4890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on the picture to watch the video about how Chinese New year is celebrated.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9991" y="245117"/>
            <a:ext cx="4163929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9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7032" y="1009176"/>
            <a:ext cx="2764324" cy="2570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032" y="3712353"/>
            <a:ext cx="2903472" cy="2933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623" y="1009176"/>
            <a:ext cx="2830985" cy="2570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7589" y="3712353"/>
            <a:ext cx="2770019" cy="2903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82" y="212118"/>
            <a:ext cx="1100961" cy="9408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582" y="1952473"/>
            <a:ext cx="1228571" cy="8857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6" y="4721232"/>
            <a:ext cx="1228571" cy="8857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8853" y="1954384"/>
            <a:ext cx="1228571" cy="8857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306" y="4721232"/>
            <a:ext cx="1228571" cy="8857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82525" y="124045"/>
            <a:ext cx="902286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18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8676" y="1965216"/>
            <a:ext cx="711303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1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2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3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4 –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 smtClean="0">
                <a:solidFill>
                  <a:prstClr val="black"/>
                </a:solidFill>
                <a:latin typeface="Calibri" panose="020F0502020204030204"/>
              </a:rPr>
              <a:t>Step 5-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56" y="2352142"/>
            <a:ext cx="2323923" cy="34838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855" y="2769029"/>
            <a:ext cx="2154878" cy="2523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2525" y="124045"/>
            <a:ext cx="902286" cy="11278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5285" y="320657"/>
            <a:ext cx="3060177" cy="8414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8630" y="1260454"/>
            <a:ext cx="876190" cy="7047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6765" y="1275625"/>
            <a:ext cx="876190" cy="7047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2942" y="1272929"/>
            <a:ext cx="876190" cy="7047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6183" y="1393815"/>
            <a:ext cx="3093660" cy="80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27615" y="2365216"/>
            <a:ext cx="3130327" cy="80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726556" y="944217"/>
            <a:ext cx="3153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At this point your adult could draw some lines for you to follow. Don’t forget when cutting to stop before the edge.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27615" y="3386215"/>
            <a:ext cx="3130327" cy="80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27615" y="5168705"/>
            <a:ext cx="3158740" cy="80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78124" y="206791"/>
            <a:ext cx="4163108" cy="9660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6183" y="4277460"/>
            <a:ext cx="3161759" cy="800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716" y="6379784"/>
            <a:ext cx="11865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Click on the picture above to watch the process on you tube or type the link into google </a:t>
            </a:r>
            <a:r>
              <a:rPr lang="en-GB" sz="1600" dirty="0" smtClean="0">
                <a:hlinkClick r:id="rId2"/>
              </a:rPr>
              <a:t>https</a:t>
            </a:r>
            <a:r>
              <a:rPr lang="en-GB" sz="1600" dirty="0">
                <a:hlinkClick r:id="rId2"/>
              </a:rPr>
              <a:t>://www.youtube.com/watch?v=CeZKYGmuZn0</a:t>
            </a:r>
            <a:r>
              <a:rPr lang="en-GB" dirty="0"/>
              <a:t>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8337" y="124045"/>
            <a:ext cx="1014286" cy="86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7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BEF3C-F20D-6C42-9571-2988CDDAB497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53678-4648-E346-845C-294B8C0CB941}"/>
              </a:ext>
            </a:extLst>
          </p:cNvPr>
          <p:cNvSpPr txBox="1"/>
          <p:nvPr/>
        </p:nvSpPr>
        <p:spPr>
          <a:xfrm>
            <a:off x="273361" y="149342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Tuesday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8</a:t>
            </a:r>
            <a:r>
              <a:rPr kumimoji="0" lang="en-GB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February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7FA4E1-ECF0-BD4E-BEEC-AA9205358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98" y="1665250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26D4BE-D65F-3B4B-8C61-22EB56B9DC38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5B7A44-CED6-D441-9BD8-C7F24F514D55}"/>
              </a:ext>
            </a:extLst>
          </p:cNvPr>
          <p:cNvSpPr/>
          <p:nvPr/>
        </p:nvSpPr>
        <p:spPr>
          <a:xfrm>
            <a:off x="762090" y="2972183"/>
            <a:ext cx="10228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LO. 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create a picture that contains patterns and shapes.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2B304E-1247-4D4E-AD5C-CA471A52F747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EF16FC-5F9C-5549-89EA-B7701A1B793A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Art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C17CDE-3490-9646-AE3F-ECDF7D3CE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2525" y="124045"/>
            <a:ext cx="902286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29" l="8939" r="927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400520">
            <a:off x="4963668" y="5325237"/>
            <a:ext cx="1704975" cy="14192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29" l="8939" r="927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91246">
            <a:off x="2854685" y="5117715"/>
            <a:ext cx="1704975" cy="14192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575" l="0" r="964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778259">
            <a:off x="2878422" y="4276741"/>
            <a:ext cx="1447076" cy="14343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575" l="0" r="964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773742">
            <a:off x="5405877" y="4272883"/>
            <a:ext cx="1447076" cy="1434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64184" y="2047294"/>
            <a:ext cx="3490128" cy="3307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93" l="2344" r="94922">
                        <a14:foregroundMark x1="33008" y1="9901" x2="33008" y2="9901"/>
                        <a14:foregroundMark x1="66211" y1="9901" x2="66211" y2="99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169" y="1313390"/>
            <a:ext cx="1913327" cy="26420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29" l="8939" r="927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236607">
            <a:off x="5129428" y="1552466"/>
            <a:ext cx="1704975" cy="14192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29" l="8939" r="927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9776" y="5502132"/>
            <a:ext cx="1704975" cy="14192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29" l="8939" r="927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2833">
            <a:off x="2935251" y="1537186"/>
            <a:ext cx="1704975" cy="1419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575" l="0" r="964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4892" y="5310791"/>
            <a:ext cx="1447076" cy="14343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575" l="0" r="964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98853">
            <a:off x="5373885" y="1510359"/>
            <a:ext cx="1172396" cy="11621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575" l="0" r="964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2591" y="5077022"/>
            <a:ext cx="1447076" cy="143438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575" l="0" r="964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886" y="5077022"/>
            <a:ext cx="1447076" cy="14343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55" b="100000" l="256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3284" y="2834021"/>
            <a:ext cx="1114425" cy="11144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55" b="100000" l="256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0449" y="2830232"/>
            <a:ext cx="1114425" cy="1114425"/>
          </a:xfrm>
          <a:prstGeom prst="rect">
            <a:avLst/>
          </a:prstGeom>
        </p:spPr>
      </p:pic>
      <p:sp>
        <p:nvSpPr>
          <p:cNvPr id="14" name="Isosceles Triangle 13"/>
          <p:cNvSpPr/>
          <p:nvPr/>
        </p:nvSpPr>
        <p:spPr>
          <a:xfrm>
            <a:off x="1360922" y="3939776"/>
            <a:ext cx="901700" cy="86944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Isosceles Triangle 38"/>
          <p:cNvSpPr/>
          <p:nvPr/>
        </p:nvSpPr>
        <p:spPr>
          <a:xfrm>
            <a:off x="76035" y="3948446"/>
            <a:ext cx="901700" cy="86944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82525" y="124045"/>
            <a:ext cx="902286" cy="112785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575" l="0" r="964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590104">
            <a:off x="3341257" y="1580890"/>
            <a:ext cx="1172396" cy="1162112"/>
          </a:xfrm>
          <a:prstGeom prst="rect">
            <a:avLst/>
          </a:prstGeom>
        </p:spPr>
      </p:pic>
      <p:sp>
        <p:nvSpPr>
          <p:cNvPr id="38" name="Isosceles Triangle 37"/>
          <p:cNvSpPr/>
          <p:nvPr/>
        </p:nvSpPr>
        <p:spPr>
          <a:xfrm rot="20752190">
            <a:off x="3954918" y="1412657"/>
            <a:ext cx="822494" cy="74391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Isosceles Triangle 40"/>
          <p:cNvSpPr/>
          <p:nvPr/>
        </p:nvSpPr>
        <p:spPr>
          <a:xfrm rot="767606">
            <a:off x="4983704" y="1435261"/>
            <a:ext cx="822494" cy="74391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7218" y="3671284"/>
            <a:ext cx="2283907" cy="21642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79" b="100000" l="2113" r="957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4215649" y="4078967"/>
            <a:ext cx="1151574" cy="21409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0364" y="3074930"/>
            <a:ext cx="704850" cy="628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85904" y="3082042"/>
            <a:ext cx="704850" cy="62865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949044" y="3939776"/>
            <a:ext cx="1806711" cy="1155943"/>
            <a:chOff x="6530059" y="3638259"/>
            <a:chExt cx="1806711" cy="1155943"/>
          </a:xfrm>
        </p:grpSpPr>
        <p:grpSp>
          <p:nvGrpSpPr>
            <p:cNvPr id="13" name="Group 12"/>
            <p:cNvGrpSpPr/>
            <p:nvPr/>
          </p:nvGrpSpPr>
          <p:grpSpPr>
            <a:xfrm>
              <a:off x="6530059" y="4389966"/>
              <a:ext cx="1806711" cy="404236"/>
              <a:chOff x="6530059" y="4389966"/>
              <a:chExt cx="1806711" cy="404236"/>
            </a:xfrm>
          </p:grpSpPr>
          <p:sp>
            <p:nvSpPr>
              <p:cNvPr id="35" name="Isosceles Triangle 34"/>
              <p:cNvSpPr/>
              <p:nvPr/>
            </p:nvSpPr>
            <p:spPr>
              <a:xfrm rot="10800000">
                <a:off x="7828668" y="4393644"/>
                <a:ext cx="508102" cy="40055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 rot="10800000">
                <a:off x="7321922" y="4406050"/>
                <a:ext cx="508102" cy="249357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 rot="10800000">
                <a:off x="7001375" y="4392939"/>
                <a:ext cx="508102" cy="40055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 rot="10800000">
                <a:off x="6530059" y="4389966"/>
                <a:ext cx="508102" cy="40055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90839" y="3656972"/>
              <a:ext cx="714375" cy="66675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34345" y="3638259"/>
              <a:ext cx="714375" cy="666750"/>
            </a:xfrm>
            <a:prstGeom prst="rect">
              <a:avLst/>
            </a:prstGeom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7582" y="212118"/>
            <a:ext cx="1100961" cy="9408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35174" y="196293"/>
            <a:ext cx="4042056" cy="93886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90177" y="5384470"/>
            <a:ext cx="1028571" cy="88571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941140" y="5392676"/>
            <a:ext cx="1028571" cy="88571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499782" y="5392676"/>
            <a:ext cx="1028571" cy="88571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016808" y="3671284"/>
            <a:ext cx="952903" cy="85710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490177" y="2196328"/>
            <a:ext cx="4001576" cy="110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0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58" y="1424868"/>
            <a:ext cx="1913327" cy="26420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51691" y="994723"/>
            <a:ext cx="6398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use the shapes on here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cut them out. Please remember if you do not have a printer at home you can collect a paper copy from school.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29" l="8939" r="927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6204" y="2977135"/>
            <a:ext cx="1387243" cy="11547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29" l="8939" r="927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8322" y="1948760"/>
            <a:ext cx="1704975" cy="14192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29" l="8939" r="927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9837" y="1865623"/>
            <a:ext cx="1415976" cy="11786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29" l="8939" r="927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2068" y="1990338"/>
            <a:ext cx="1427412" cy="11881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29" l="8939" r="927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5204" y="1958940"/>
            <a:ext cx="1704975" cy="1419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7935" y="1549780"/>
            <a:ext cx="704850" cy="6286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4466" y="1522791"/>
            <a:ext cx="704850" cy="628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0024" y="1522846"/>
            <a:ext cx="714375" cy="6667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4399" y="1522846"/>
            <a:ext cx="714375" cy="666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5575" l="0" r="964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9115" y="3989935"/>
            <a:ext cx="1447076" cy="14343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5575" l="0" r="964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0882" y="2851740"/>
            <a:ext cx="1447076" cy="14343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5575" l="0" r="964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2410" y="3044284"/>
            <a:ext cx="986604" cy="9779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5575" l="0" r="964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6675" y="3691915"/>
            <a:ext cx="1084907" cy="10753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5575" l="0" r="964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28502" y="2837316"/>
            <a:ext cx="1447076" cy="143438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5575" l="0" r="9649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5982" y="4043140"/>
            <a:ext cx="1447076" cy="1434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9499" y="2274886"/>
            <a:ext cx="3490128" cy="330727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358" y="4465688"/>
            <a:ext cx="2283907" cy="21642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79" b="100000" l="2113" r="957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331553" y="4843292"/>
            <a:ext cx="1352550" cy="2514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55" b="100000" l="256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0621" y="4046757"/>
            <a:ext cx="1017754" cy="10177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55" b="100000" l="256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3902" y="4149913"/>
            <a:ext cx="1114425" cy="1114425"/>
          </a:xfrm>
          <a:prstGeom prst="rect">
            <a:avLst/>
          </a:prstGeom>
        </p:spPr>
      </p:pic>
      <p:sp>
        <p:nvSpPr>
          <p:cNvPr id="14" name="Isosceles Triangle 13"/>
          <p:cNvSpPr/>
          <p:nvPr/>
        </p:nvSpPr>
        <p:spPr>
          <a:xfrm>
            <a:off x="2819400" y="5908286"/>
            <a:ext cx="623510" cy="54331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Isosceles Triangle 36"/>
          <p:cNvSpPr/>
          <p:nvPr/>
        </p:nvSpPr>
        <p:spPr>
          <a:xfrm>
            <a:off x="3848828" y="5908286"/>
            <a:ext cx="673918" cy="54331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Isosceles Triangle 37"/>
          <p:cNvSpPr/>
          <p:nvPr/>
        </p:nvSpPr>
        <p:spPr>
          <a:xfrm>
            <a:off x="7348727" y="5069954"/>
            <a:ext cx="747779" cy="612345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Isosceles Triangle 38"/>
          <p:cNvSpPr/>
          <p:nvPr/>
        </p:nvSpPr>
        <p:spPr>
          <a:xfrm>
            <a:off x="7126206" y="6003062"/>
            <a:ext cx="562089" cy="353761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182525" y="124045"/>
            <a:ext cx="902286" cy="112785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8337" y="124045"/>
            <a:ext cx="1014286" cy="866753"/>
          </a:xfrm>
          <a:prstGeom prst="rect">
            <a:avLst/>
          </a:prstGeom>
        </p:spPr>
      </p:pic>
      <p:sp>
        <p:nvSpPr>
          <p:cNvPr id="34" name="Isosceles Triangle 33"/>
          <p:cNvSpPr/>
          <p:nvPr/>
        </p:nvSpPr>
        <p:spPr>
          <a:xfrm>
            <a:off x="5674651" y="4794355"/>
            <a:ext cx="623510" cy="54331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61144" y="4744292"/>
            <a:ext cx="646232" cy="5669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37079" y="161330"/>
            <a:ext cx="3314611" cy="93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BEF3C-F20D-6C42-9571-2988CDDAB497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53678-4648-E346-845C-294B8C0CB941}"/>
              </a:ext>
            </a:extLst>
          </p:cNvPr>
          <p:cNvSpPr txBox="1"/>
          <p:nvPr/>
        </p:nvSpPr>
        <p:spPr>
          <a:xfrm>
            <a:off x="273361" y="149342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Wednesday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</a:rPr>
              <a:t>9th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7FA4E1-ECF0-BD4E-BEEC-AA9205358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98" y="1665250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26D4BE-D65F-3B4B-8C61-22EB56B9DC38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5B7A44-CED6-D441-9BD8-C7F24F514D55}"/>
              </a:ext>
            </a:extLst>
          </p:cNvPr>
          <p:cNvSpPr/>
          <p:nvPr/>
        </p:nvSpPr>
        <p:spPr>
          <a:xfrm>
            <a:off x="762090" y="2972183"/>
            <a:ext cx="102282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LO. 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en-GB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 able to fold paper</a:t>
            </a: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    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2B304E-1247-4D4E-AD5C-CA471A52F747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EF16FC-5F9C-5549-89EA-B7701A1B793A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C17CDE-3490-9646-AE3F-ECDF7D3CE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2525" y="124045"/>
            <a:ext cx="902286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6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343</Words>
  <Application>Microsoft Office PowerPoint</Application>
  <PresentationFormat>Widescreen</PresentationFormat>
  <Paragraphs>63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Change4LifeTextRegular</vt:lpstr>
      <vt:lpstr>Karla</vt:lpstr>
      <vt:lpstr>Twinkl SemiBold</vt:lpstr>
      <vt:lpstr>1_Office Theme</vt:lpstr>
      <vt:lpstr>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Burrell</dc:creator>
  <cp:lastModifiedBy>Lisa Burrell</cp:lastModifiedBy>
  <cp:revision>52</cp:revision>
  <dcterms:created xsi:type="dcterms:W3CDTF">2021-01-22T11:33:41Z</dcterms:created>
  <dcterms:modified xsi:type="dcterms:W3CDTF">2021-02-03T14:53:25Z</dcterms:modified>
</cp:coreProperties>
</file>