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9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9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8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58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26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47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9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23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50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3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9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05C3C-2924-44C5-A0E4-26905BFCFC24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87307-E286-4244-8EC2-87E8F12CA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1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2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28048" y="1585628"/>
            <a:ext cx="3061648" cy="70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Day 1</a:t>
            </a:r>
            <a:endParaRPr lang="en-GB" dirty="0"/>
          </a:p>
        </p:txBody>
      </p:sp>
      <p:pic>
        <p:nvPicPr>
          <p:cNvPr id="4" name="Day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22980" y="163567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33735" y="2808969"/>
            <a:ext cx="3061648" cy="70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Day 2</a:t>
            </a:r>
            <a:endParaRPr lang="en-GB" dirty="0"/>
          </a:p>
        </p:txBody>
      </p:sp>
      <p:pic>
        <p:nvPicPr>
          <p:cNvPr id="5" name="Day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22980" y="2892635"/>
            <a:ext cx="609600" cy="609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28048" y="4032310"/>
            <a:ext cx="3061648" cy="70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Day 3</a:t>
            </a:r>
            <a:endParaRPr lang="en-GB" dirty="0"/>
          </a:p>
        </p:txBody>
      </p:sp>
      <p:pic>
        <p:nvPicPr>
          <p:cNvPr id="7" name="Dat 3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13714" y="4082352"/>
            <a:ext cx="609600" cy="609600"/>
          </a:xfrm>
          <a:prstGeom prst="rect">
            <a:avLst/>
          </a:prstGeom>
        </p:spPr>
      </p:pic>
      <p:pic>
        <p:nvPicPr>
          <p:cNvPr id="6" name="Day 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27947" y="410737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8188" y="1052513"/>
            <a:ext cx="3095625" cy="47529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477535" y="1535586"/>
            <a:ext cx="3061648" cy="70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Day </a:t>
            </a:r>
            <a:r>
              <a:rPr lang="en-GB" dirty="0" smtClean="0"/>
              <a:t>4</a:t>
            </a:r>
            <a:endParaRPr lang="en-GB" dirty="0"/>
          </a:p>
        </p:txBody>
      </p:sp>
      <p:pic>
        <p:nvPicPr>
          <p:cNvPr id="2" name="Day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26973" y="1635670"/>
            <a:ext cx="609600" cy="6096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477535" y="2808969"/>
            <a:ext cx="3061648" cy="70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Day </a:t>
            </a:r>
            <a:r>
              <a:rPr lang="en-GB" dirty="0" smtClean="0"/>
              <a:t>4</a:t>
            </a:r>
            <a:endParaRPr lang="en-GB" dirty="0"/>
          </a:p>
        </p:txBody>
      </p:sp>
      <p:pic>
        <p:nvPicPr>
          <p:cNvPr id="3" name="Day 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26973" y="2855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1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6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</Words>
  <Application>Microsoft Office PowerPoint</Application>
  <PresentationFormat>Widescreen</PresentationFormat>
  <Paragraphs>5</Paragraphs>
  <Slides>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Gingell [ Wheatley Hill Primary School ]</dc:creator>
  <cp:lastModifiedBy>P. Gingell [ Wheatley Hill Primary School ]</cp:lastModifiedBy>
  <cp:revision>7</cp:revision>
  <dcterms:created xsi:type="dcterms:W3CDTF">2021-01-07T19:42:19Z</dcterms:created>
  <dcterms:modified xsi:type="dcterms:W3CDTF">2021-01-08T14:17:08Z</dcterms:modified>
</cp:coreProperties>
</file>