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7F9"/>
    <a:srgbClr val="FF33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ACEA5-1ADB-9325-1C14-1BF3EA46683F}" v="268" dt="2021-01-25T11:19:01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Hodgkinson [ Wheatley Hill Primary School ]" userId="S::j.hodgkinson300@whprimary.com::0ab81dbb-74eb-487f-8ae8-682e61e52841" providerId="AD" clId="Web-{A53ACEA5-1ADB-9325-1C14-1BF3EA46683F}"/>
    <pc:docChg chg="modSld">
      <pc:chgData name="J. Hodgkinson [ Wheatley Hill Primary School ]" userId="S::j.hodgkinson300@whprimary.com::0ab81dbb-74eb-487f-8ae8-682e61e52841" providerId="AD" clId="Web-{A53ACEA5-1ADB-9325-1C14-1BF3EA46683F}" dt="2021-01-25T11:19:00.733" v="167" actId="20577"/>
      <pc:docMkLst>
        <pc:docMk/>
      </pc:docMkLst>
      <pc:sldChg chg="addSp delSp">
        <pc:chgData name="J. Hodgkinson [ Wheatley Hill Primary School ]" userId="S::j.hodgkinson300@whprimary.com::0ab81dbb-74eb-487f-8ae8-682e61e52841" providerId="AD" clId="Web-{A53ACEA5-1ADB-9325-1C14-1BF3EA46683F}" dt="2021-01-25T11:09:51.688" v="18"/>
        <pc:sldMkLst>
          <pc:docMk/>
          <pc:sldMk cId="3568257425" sldId="302"/>
        </pc:sldMkLst>
        <pc:inkChg chg="add del">
          <ac:chgData name="J. Hodgkinson [ Wheatley Hill Primary School ]" userId="S::j.hodgkinson300@whprimary.com::0ab81dbb-74eb-487f-8ae8-682e61e52841" providerId="AD" clId="Web-{A53ACEA5-1ADB-9325-1C14-1BF3EA46683F}" dt="2021-01-25T11:09:16.001" v="1"/>
          <ac:inkMkLst>
            <pc:docMk/>
            <pc:sldMk cId="3568257425" sldId="302"/>
            <ac:inkMk id="2" creationId="{1E2058C2-1949-4498-B0C0-6E5ABD3C5053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24.141" v="2"/>
          <ac:inkMkLst>
            <pc:docMk/>
            <pc:sldMk cId="3568257425" sldId="302"/>
            <ac:inkMk id="4" creationId="{C6C5157D-F022-452E-9714-18E84E35E7B7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29.704" v="3"/>
          <ac:inkMkLst>
            <pc:docMk/>
            <pc:sldMk cId="3568257425" sldId="302"/>
            <ac:inkMk id="5" creationId="{125ACCE6-4157-41DB-BD97-5D5D7F183FD6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32.079" v="4"/>
          <ac:inkMkLst>
            <pc:docMk/>
            <pc:sldMk cId="3568257425" sldId="302"/>
            <ac:inkMk id="9" creationId="{5F735B54-811D-4538-A2DA-2B0CB0AEF759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36.454" v="5"/>
          <ac:inkMkLst>
            <pc:docMk/>
            <pc:sldMk cId="3568257425" sldId="302"/>
            <ac:inkMk id="14" creationId="{ED845AB9-727B-4CC9-A984-C407BD96164E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39.563" v="6"/>
          <ac:inkMkLst>
            <pc:docMk/>
            <pc:sldMk cId="3568257425" sldId="302"/>
            <ac:inkMk id="17" creationId="{FB68E71D-AA78-46A5-A162-82CEDCCD98BB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41.391" v="7"/>
          <ac:inkMkLst>
            <pc:docMk/>
            <pc:sldMk cId="3568257425" sldId="302"/>
            <ac:inkMk id="18" creationId="{4229BA6B-6744-4DA5-B71E-8E9F149C85E6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42.688" v="8"/>
          <ac:inkMkLst>
            <pc:docMk/>
            <pc:sldMk cId="3568257425" sldId="302"/>
            <ac:inkMk id="21" creationId="{AB3CA0BD-69B5-464C-8945-55B1727CC536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42.704" v="9"/>
          <ac:inkMkLst>
            <pc:docMk/>
            <pc:sldMk cId="3568257425" sldId="302"/>
            <ac:inkMk id="22" creationId="{B919442D-C9DD-4794-9804-035ED7D48A36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42.719" v="10"/>
          <ac:inkMkLst>
            <pc:docMk/>
            <pc:sldMk cId="3568257425" sldId="302"/>
            <ac:inkMk id="24" creationId="{BEA81E8F-DF6D-4360-912F-9B89B7AFA5CE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42.751" v="11"/>
          <ac:inkMkLst>
            <pc:docMk/>
            <pc:sldMk cId="3568257425" sldId="302"/>
            <ac:inkMk id="26" creationId="{D3E840B2-4009-45C9-8FA7-C4E77F0240C5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43.594" v="12"/>
          <ac:inkMkLst>
            <pc:docMk/>
            <pc:sldMk cId="3568257425" sldId="302"/>
            <ac:inkMk id="27" creationId="{1000C78D-668D-40AF-AEAF-E685F139EF81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46.782" v="13"/>
          <ac:inkMkLst>
            <pc:docMk/>
            <pc:sldMk cId="3568257425" sldId="302"/>
            <ac:inkMk id="28" creationId="{FDC3B20A-BE1B-4D67-BBB1-0A9F1ADAB405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48.907" v="14"/>
          <ac:inkMkLst>
            <pc:docMk/>
            <pc:sldMk cId="3568257425" sldId="302"/>
            <ac:inkMk id="29" creationId="{3CDE8DB7-9DBF-423E-B543-A0B86507BFFC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48.922" v="15"/>
          <ac:inkMkLst>
            <pc:docMk/>
            <pc:sldMk cId="3568257425" sldId="302"/>
            <ac:inkMk id="30" creationId="{A158A717-6F5C-4C81-8AA9-6AB69DCEEA20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50.063" v="16"/>
          <ac:inkMkLst>
            <pc:docMk/>
            <pc:sldMk cId="3568257425" sldId="302"/>
            <ac:inkMk id="31" creationId="{6FD7D89E-6CF2-4F89-A757-5AC566073D9E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50.829" v="17"/>
          <ac:inkMkLst>
            <pc:docMk/>
            <pc:sldMk cId="3568257425" sldId="302"/>
            <ac:inkMk id="32" creationId="{9268DC90-9D88-49DF-A228-D2218828FDFB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09:51.688" v="18"/>
          <ac:inkMkLst>
            <pc:docMk/>
            <pc:sldMk cId="3568257425" sldId="302"/>
            <ac:inkMk id="33" creationId="{52E28EEE-6F06-4327-8F55-A99AA0D56042}"/>
          </ac:inkMkLst>
        </pc:inkChg>
      </pc:sldChg>
      <pc:sldChg chg="addSp modSp">
        <pc:chgData name="J. Hodgkinson [ Wheatley Hill Primary School ]" userId="S::j.hodgkinson300@whprimary.com::0ab81dbb-74eb-487f-8ae8-682e61e52841" providerId="AD" clId="Web-{A53ACEA5-1ADB-9325-1C14-1BF3EA46683F}" dt="2021-01-25T11:10:18.329" v="28" actId="20577"/>
        <pc:sldMkLst>
          <pc:docMk/>
          <pc:sldMk cId="3278398632" sldId="303"/>
        </pc:sldMkLst>
        <pc:spChg chg="mod">
          <ac:chgData name="J. Hodgkinson [ Wheatley Hill Primary School ]" userId="S::j.hodgkinson300@whprimary.com::0ab81dbb-74eb-487f-8ae8-682e61e52841" providerId="AD" clId="Web-{A53ACEA5-1ADB-9325-1C14-1BF3EA46683F}" dt="2021-01-25T11:10:18.329" v="28" actId="20577"/>
          <ac:spMkLst>
            <pc:docMk/>
            <pc:sldMk cId="3278398632" sldId="303"/>
            <ac:spMk id="7" creationId="{00000000-0000-0000-0000-000000000000}"/>
          </ac:spMkLst>
        </pc:spChg>
        <pc:inkChg chg="add">
          <ac:chgData name="J. Hodgkinson [ Wheatley Hill Primary School ]" userId="S::j.hodgkinson300@whprimary.com::0ab81dbb-74eb-487f-8ae8-682e61e52841" providerId="AD" clId="Web-{A53ACEA5-1ADB-9325-1C14-1BF3EA46683F}" dt="2021-01-25T11:09:59.610" v="19"/>
          <ac:inkMkLst>
            <pc:docMk/>
            <pc:sldMk cId="3278398632" sldId="303"/>
            <ac:inkMk id="2" creationId="{860CF73E-D5F4-43F4-AFBC-72361185755A}"/>
          </ac:inkMkLst>
        </pc:inkChg>
      </pc:sldChg>
      <pc:sldChg chg="addSp delSp modSp">
        <pc:chgData name="J. Hodgkinson [ Wheatley Hill Primary School ]" userId="S::j.hodgkinson300@whprimary.com::0ab81dbb-74eb-487f-8ae8-682e61e52841" providerId="AD" clId="Web-{A53ACEA5-1ADB-9325-1C14-1BF3EA46683F}" dt="2021-01-25T11:10:55.703" v="42" actId="1076"/>
        <pc:sldMkLst>
          <pc:docMk/>
          <pc:sldMk cId="290790788" sldId="305"/>
        </pc:sldMkLst>
        <pc:spChg chg="add mod">
          <ac:chgData name="J. Hodgkinson [ Wheatley Hill Primary School ]" userId="S::j.hodgkinson300@whprimary.com::0ab81dbb-74eb-487f-8ae8-682e61e52841" providerId="AD" clId="Web-{A53ACEA5-1ADB-9325-1C14-1BF3EA46683F}" dt="2021-01-25T11:10:55.703" v="42" actId="1076"/>
          <ac:spMkLst>
            <pc:docMk/>
            <pc:sldMk cId="290790788" sldId="305"/>
            <ac:spMk id="3" creationId="{8039C819-7E6A-4090-8219-CB1FB1D4351E}"/>
          </ac:spMkLst>
        </pc:spChg>
        <pc:picChg chg="add mod">
          <ac:chgData name="J. Hodgkinson [ Wheatley Hill Primary School ]" userId="S::j.hodgkinson300@whprimary.com::0ab81dbb-74eb-487f-8ae8-682e61e52841" providerId="AD" clId="Web-{A53ACEA5-1ADB-9325-1C14-1BF3EA46683F}" dt="2021-01-25T11:10:46.547" v="38" actId="1076"/>
          <ac:picMkLst>
            <pc:docMk/>
            <pc:sldMk cId="290790788" sldId="305"/>
            <ac:picMk id="4" creationId="{36C40B53-0A71-4C05-B971-D7CBBA547007}"/>
          </ac:picMkLst>
        </pc:picChg>
        <pc:picChg chg="del mod">
          <ac:chgData name="J. Hodgkinson [ Wheatley Hill Primary School ]" userId="S::j.hodgkinson300@whprimary.com::0ab81dbb-74eb-487f-8ae8-682e61e52841" providerId="AD" clId="Web-{A53ACEA5-1ADB-9325-1C14-1BF3EA46683F}" dt="2021-01-25T11:10:40.453" v="34"/>
          <ac:picMkLst>
            <pc:docMk/>
            <pc:sldMk cId="290790788" sldId="305"/>
            <ac:picMk id="27" creationId="{00000000-0000-0000-0000-000000000000}"/>
          </ac:picMkLst>
        </pc:picChg>
      </pc:sldChg>
      <pc:sldChg chg="addSp">
        <pc:chgData name="J. Hodgkinson [ Wheatley Hill Primary School ]" userId="S::j.hodgkinson300@whprimary.com::0ab81dbb-74eb-487f-8ae8-682e61e52841" providerId="AD" clId="Web-{A53ACEA5-1ADB-9325-1C14-1BF3EA46683F}" dt="2021-01-25T11:11:15.391" v="44"/>
        <pc:sldMkLst>
          <pc:docMk/>
          <pc:sldMk cId="81855392" sldId="307"/>
        </pc:sldMkLst>
        <pc:inkChg chg="add">
          <ac:chgData name="J. Hodgkinson [ Wheatley Hill Primary School ]" userId="S::j.hodgkinson300@whprimary.com::0ab81dbb-74eb-487f-8ae8-682e61e52841" providerId="AD" clId="Web-{A53ACEA5-1ADB-9325-1C14-1BF3EA46683F}" dt="2021-01-25T11:11:13" v="43"/>
          <ac:inkMkLst>
            <pc:docMk/>
            <pc:sldMk cId="81855392" sldId="307"/>
            <ac:inkMk id="2" creationId="{7F86317C-8BE7-4F75-AF70-AB3A9D7B6752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1:15.391" v="44"/>
          <ac:inkMkLst>
            <pc:docMk/>
            <pc:sldMk cId="81855392" sldId="307"/>
            <ac:inkMk id="3" creationId="{315B6122-0210-40D1-B0CE-178EE916FC96}"/>
          </ac:inkMkLst>
        </pc:inkChg>
      </pc:sldChg>
      <pc:sldChg chg="addSp modSp">
        <pc:chgData name="J. Hodgkinson [ Wheatley Hill Primary School ]" userId="S::j.hodgkinson300@whprimary.com::0ab81dbb-74eb-487f-8ae8-682e61e52841" providerId="AD" clId="Web-{A53ACEA5-1ADB-9325-1C14-1BF3EA46683F}" dt="2021-01-25T11:11:38.552" v="51" actId="20577"/>
        <pc:sldMkLst>
          <pc:docMk/>
          <pc:sldMk cId="2020484741" sldId="308"/>
        </pc:sldMkLst>
        <pc:spChg chg="mod">
          <ac:chgData name="J. Hodgkinson [ Wheatley Hill Primary School ]" userId="S::j.hodgkinson300@whprimary.com::0ab81dbb-74eb-487f-8ae8-682e61e52841" providerId="AD" clId="Web-{A53ACEA5-1ADB-9325-1C14-1BF3EA46683F}" dt="2021-01-25T11:11:34.031" v="49" actId="20577"/>
          <ac:spMkLst>
            <pc:docMk/>
            <pc:sldMk cId="2020484741" sldId="308"/>
            <ac:spMk id="21" creationId="{00000000-0000-0000-0000-000000000000}"/>
          </ac:spMkLst>
        </pc:spChg>
        <pc:spChg chg="mod">
          <ac:chgData name="J. Hodgkinson [ Wheatley Hill Primary School ]" userId="S::j.hodgkinson300@whprimary.com::0ab81dbb-74eb-487f-8ae8-682e61e52841" providerId="AD" clId="Web-{A53ACEA5-1ADB-9325-1C14-1BF3EA46683F}" dt="2021-01-25T11:11:38.552" v="51" actId="20577"/>
          <ac:spMkLst>
            <pc:docMk/>
            <pc:sldMk cId="2020484741" sldId="308"/>
            <ac:spMk id="23" creationId="{00000000-0000-0000-0000-000000000000}"/>
          </ac:spMkLst>
        </pc:spChg>
        <pc:inkChg chg="add">
          <ac:chgData name="J. Hodgkinson [ Wheatley Hill Primary School ]" userId="S::j.hodgkinson300@whprimary.com::0ab81dbb-74eb-487f-8ae8-682e61e52841" providerId="AD" clId="Web-{A53ACEA5-1ADB-9325-1C14-1BF3EA46683F}" dt="2021-01-25T11:11:20.891" v="45"/>
          <ac:inkMkLst>
            <pc:docMk/>
            <pc:sldMk cId="2020484741" sldId="308"/>
            <ac:inkMk id="2" creationId="{08B6C70F-F6D1-4E2B-8A38-F1F2655E9C1A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1:23.235" v="46"/>
          <ac:inkMkLst>
            <pc:docMk/>
            <pc:sldMk cId="2020484741" sldId="308"/>
            <ac:inkMk id="4" creationId="{62A435B0-F12D-46DC-97F4-AEBA1A44B890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1:28.063" v="47"/>
          <ac:inkMkLst>
            <pc:docMk/>
            <pc:sldMk cId="2020484741" sldId="308"/>
            <ac:inkMk id="7" creationId="{3BAF600F-2D83-4E84-BA33-8480571993DB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1:28.828" v="48"/>
          <ac:inkMkLst>
            <pc:docMk/>
            <pc:sldMk cId="2020484741" sldId="308"/>
            <ac:inkMk id="8" creationId="{D9560DAA-A66A-40A6-8BD7-32471C8800E5}"/>
          </ac:inkMkLst>
        </pc:inkChg>
      </pc:sldChg>
      <pc:sldChg chg="delSp">
        <pc:chgData name="J. Hodgkinson [ Wheatley Hill Primary School ]" userId="S::j.hodgkinson300@whprimary.com::0ab81dbb-74eb-487f-8ae8-682e61e52841" providerId="AD" clId="Web-{A53ACEA5-1ADB-9325-1C14-1BF3EA46683F}" dt="2021-01-25T11:11:50.735" v="52"/>
        <pc:sldMkLst>
          <pc:docMk/>
          <pc:sldMk cId="2087911622" sldId="309"/>
        </pc:sldMkLst>
        <pc:picChg chg="del">
          <ac:chgData name="J. Hodgkinson [ Wheatley Hill Primary School ]" userId="S::j.hodgkinson300@whprimary.com::0ab81dbb-74eb-487f-8ae8-682e61e52841" providerId="AD" clId="Web-{A53ACEA5-1ADB-9325-1C14-1BF3EA46683F}" dt="2021-01-25T11:11:50.735" v="52"/>
          <ac:picMkLst>
            <pc:docMk/>
            <pc:sldMk cId="2087911622" sldId="309"/>
            <ac:picMk id="22" creationId="{00000000-0000-0000-0000-000000000000}"/>
          </ac:picMkLst>
        </pc:picChg>
      </pc:sldChg>
      <pc:sldChg chg="modSp">
        <pc:chgData name="J. Hodgkinson [ Wheatley Hill Primary School ]" userId="S::j.hodgkinson300@whprimary.com::0ab81dbb-74eb-487f-8ae8-682e61e52841" providerId="AD" clId="Web-{A53ACEA5-1ADB-9325-1C14-1BF3EA46683F}" dt="2021-01-25T11:12:35.188" v="71" actId="20577"/>
        <pc:sldMkLst>
          <pc:docMk/>
          <pc:sldMk cId="3905671254" sldId="311"/>
        </pc:sldMkLst>
        <pc:spChg chg="mod">
          <ac:chgData name="J. Hodgkinson [ Wheatley Hill Primary School ]" userId="S::j.hodgkinson300@whprimary.com::0ab81dbb-74eb-487f-8ae8-682e61e52841" providerId="AD" clId="Web-{A53ACEA5-1ADB-9325-1C14-1BF3EA46683F}" dt="2021-01-25T11:12:35.188" v="71" actId="20577"/>
          <ac:spMkLst>
            <pc:docMk/>
            <pc:sldMk cId="3905671254" sldId="311"/>
            <ac:spMk id="7" creationId="{00000000-0000-0000-0000-000000000000}"/>
          </ac:spMkLst>
        </pc:spChg>
      </pc:sldChg>
      <pc:sldChg chg="addSp delSp modSp">
        <pc:chgData name="J. Hodgkinson [ Wheatley Hill Primary School ]" userId="S::j.hodgkinson300@whprimary.com::0ab81dbb-74eb-487f-8ae8-682e61e52841" providerId="AD" clId="Web-{A53ACEA5-1ADB-9325-1C14-1BF3EA46683F}" dt="2021-01-25T11:14:01.375" v="92" actId="20577"/>
        <pc:sldMkLst>
          <pc:docMk/>
          <pc:sldMk cId="4023167031" sldId="316"/>
        </pc:sldMkLst>
        <pc:spChg chg="mod">
          <ac:chgData name="J. Hodgkinson [ Wheatley Hill Primary School ]" userId="S::j.hodgkinson300@whprimary.com::0ab81dbb-74eb-487f-8ae8-682e61e52841" providerId="AD" clId="Web-{A53ACEA5-1ADB-9325-1C14-1BF3EA46683F}" dt="2021-01-25T11:14:01.375" v="92" actId="20577"/>
          <ac:spMkLst>
            <pc:docMk/>
            <pc:sldMk cId="4023167031" sldId="316"/>
            <ac:spMk id="21" creationId="{00000000-0000-0000-0000-000000000000}"/>
          </ac:spMkLst>
        </pc:spChg>
        <pc:inkChg chg="add del">
          <ac:chgData name="J. Hodgkinson [ Wheatley Hill Primary School ]" userId="S::j.hodgkinson300@whprimary.com::0ab81dbb-74eb-487f-8ae8-682e61e52841" providerId="AD" clId="Web-{A53ACEA5-1ADB-9325-1C14-1BF3EA46683F}" dt="2021-01-25T11:13:03.922" v="73"/>
          <ac:inkMkLst>
            <pc:docMk/>
            <pc:sldMk cId="4023167031" sldId="316"/>
            <ac:inkMk id="5" creationId="{9FAB9A50-A091-4474-8AE3-E52EC9906D6A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3:10.687" v="74"/>
          <ac:inkMkLst>
            <pc:docMk/>
            <pc:sldMk cId="4023167031" sldId="316"/>
            <ac:inkMk id="6" creationId="{FC0B14A3-3154-4DEB-96AC-BF4E16CD6190}"/>
          </ac:inkMkLst>
        </pc:inkChg>
        <pc:inkChg chg="add del">
          <ac:chgData name="J. Hodgkinson [ Wheatley Hill Primary School ]" userId="S::j.hodgkinson300@whprimary.com::0ab81dbb-74eb-487f-8ae8-682e61e52841" providerId="AD" clId="Web-{A53ACEA5-1ADB-9325-1C14-1BF3EA46683F}" dt="2021-01-25T11:13:21.609" v="78"/>
          <ac:inkMkLst>
            <pc:docMk/>
            <pc:sldMk cId="4023167031" sldId="316"/>
            <ac:inkMk id="7" creationId="{3CD902A1-3131-488A-B9E1-E9A4EBD6F46B}"/>
          </ac:inkMkLst>
        </pc:inkChg>
        <pc:inkChg chg="add del">
          <ac:chgData name="J. Hodgkinson [ Wheatley Hill Primary School ]" userId="S::j.hodgkinson300@whprimary.com::0ab81dbb-74eb-487f-8ae8-682e61e52841" providerId="AD" clId="Web-{A53ACEA5-1ADB-9325-1C14-1BF3EA46683F}" dt="2021-01-25T11:13:21.609" v="77"/>
          <ac:inkMkLst>
            <pc:docMk/>
            <pc:sldMk cId="4023167031" sldId="316"/>
            <ac:inkMk id="15" creationId="{3174EAAD-139B-48BE-BAC2-3F9B880FF2FE}"/>
          </ac:inkMkLst>
        </pc:inkChg>
      </pc:sldChg>
      <pc:sldChg chg="addSp">
        <pc:chgData name="J. Hodgkinson [ Wheatley Hill Primary School ]" userId="S::j.hodgkinson300@whprimary.com::0ab81dbb-74eb-487f-8ae8-682e61e52841" providerId="AD" clId="Web-{A53ACEA5-1ADB-9325-1C14-1BF3EA46683F}" dt="2021-01-25T11:14:25.593" v="95"/>
        <pc:sldMkLst>
          <pc:docMk/>
          <pc:sldMk cId="3795288713" sldId="318"/>
        </pc:sldMkLst>
        <pc:inkChg chg="add">
          <ac:chgData name="J. Hodgkinson [ Wheatley Hill Primary School ]" userId="S::j.hodgkinson300@whprimary.com::0ab81dbb-74eb-487f-8ae8-682e61e52841" providerId="AD" clId="Web-{A53ACEA5-1ADB-9325-1C14-1BF3EA46683F}" dt="2021-01-25T11:14:19.047" v="93"/>
          <ac:inkMkLst>
            <pc:docMk/>
            <pc:sldMk cId="3795288713" sldId="318"/>
            <ac:inkMk id="3" creationId="{8AECB3E9-4089-4DD4-A8EB-8266ACE79194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4:23.736" v="94"/>
          <ac:inkMkLst>
            <pc:docMk/>
            <pc:sldMk cId="3795288713" sldId="318"/>
            <ac:inkMk id="4" creationId="{09748967-D9FC-41E4-89C4-2A549D032E48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4:25.593" v="95"/>
          <ac:inkMkLst>
            <pc:docMk/>
            <pc:sldMk cId="3795288713" sldId="318"/>
            <ac:inkMk id="5" creationId="{536E43AD-9B90-4CE1-9683-5E19F0CFFD45}"/>
          </ac:inkMkLst>
        </pc:inkChg>
      </pc:sldChg>
      <pc:sldChg chg="addSp modSp">
        <pc:chgData name="J. Hodgkinson [ Wheatley Hill Primary School ]" userId="S::j.hodgkinson300@whprimary.com::0ab81dbb-74eb-487f-8ae8-682e61e52841" providerId="AD" clId="Web-{A53ACEA5-1ADB-9325-1C14-1BF3EA46683F}" dt="2021-01-25T11:15:00.250" v="101" actId="20577"/>
        <pc:sldMkLst>
          <pc:docMk/>
          <pc:sldMk cId="1106008997" sldId="319"/>
        </pc:sldMkLst>
        <pc:spChg chg="mod">
          <ac:chgData name="J. Hodgkinson [ Wheatley Hill Primary School ]" userId="S::j.hodgkinson300@whprimary.com::0ab81dbb-74eb-487f-8ae8-682e61e52841" providerId="AD" clId="Web-{A53ACEA5-1ADB-9325-1C14-1BF3EA46683F}" dt="2021-01-25T11:15:00.250" v="101" actId="20577"/>
          <ac:spMkLst>
            <pc:docMk/>
            <pc:sldMk cId="1106008997" sldId="319"/>
            <ac:spMk id="7" creationId="{00000000-0000-0000-0000-000000000000}"/>
          </ac:spMkLst>
        </pc:spChg>
        <pc:inkChg chg="add">
          <ac:chgData name="J. Hodgkinson [ Wheatley Hill Primary School ]" userId="S::j.hodgkinson300@whprimary.com::0ab81dbb-74eb-487f-8ae8-682e61e52841" providerId="AD" clId="Web-{A53ACEA5-1ADB-9325-1C14-1BF3EA46683F}" dt="2021-01-25T11:14:42.781" v="96"/>
          <ac:inkMkLst>
            <pc:docMk/>
            <pc:sldMk cId="1106008997" sldId="319"/>
            <ac:inkMk id="2" creationId="{D885E9E0-8202-4BA4-BE8C-7412CA92D30C}"/>
          </ac:inkMkLst>
        </pc:inkChg>
      </pc:sldChg>
      <pc:sldChg chg="addSp delSp modSp">
        <pc:chgData name="J. Hodgkinson [ Wheatley Hill Primary School ]" userId="S::j.hodgkinson300@whprimary.com::0ab81dbb-74eb-487f-8ae8-682e61e52841" providerId="AD" clId="Web-{A53ACEA5-1ADB-9325-1C14-1BF3EA46683F}" dt="2021-01-25T11:17:00.515" v="139"/>
        <pc:sldMkLst>
          <pc:docMk/>
          <pc:sldMk cId="3174266353" sldId="326"/>
        </pc:sldMkLst>
        <pc:spChg chg="mod">
          <ac:chgData name="J. Hodgkinson [ Wheatley Hill Primary School ]" userId="S::j.hodgkinson300@whprimary.com::0ab81dbb-74eb-487f-8ae8-682e61e52841" providerId="AD" clId="Web-{A53ACEA5-1ADB-9325-1C14-1BF3EA46683F}" dt="2021-01-25T11:16:06.281" v="128" actId="1076"/>
          <ac:spMkLst>
            <pc:docMk/>
            <pc:sldMk cId="3174266353" sldId="326"/>
            <ac:spMk id="10" creationId="{00000000-0000-0000-0000-000000000000}"/>
          </ac:spMkLst>
        </pc:spChg>
        <pc:spChg chg="mod">
          <ac:chgData name="J. Hodgkinson [ Wheatley Hill Primary School ]" userId="S::j.hodgkinson300@whprimary.com::0ab81dbb-74eb-487f-8ae8-682e61e52841" providerId="AD" clId="Web-{A53ACEA5-1ADB-9325-1C14-1BF3EA46683F}" dt="2021-01-25T11:16:03.890" v="127" actId="14100"/>
          <ac:spMkLst>
            <pc:docMk/>
            <pc:sldMk cId="3174266353" sldId="326"/>
            <ac:spMk id="21" creationId="{00000000-0000-0000-0000-000000000000}"/>
          </ac:spMkLst>
        </pc:spChg>
        <pc:picChg chg="add mod">
          <ac:chgData name="J. Hodgkinson [ Wheatley Hill Primary School ]" userId="S::j.hodgkinson300@whprimary.com::0ab81dbb-74eb-487f-8ae8-682e61e52841" providerId="AD" clId="Web-{A53ACEA5-1ADB-9325-1C14-1BF3EA46683F}" dt="2021-01-25T11:16:43.468" v="135" actId="14100"/>
          <ac:picMkLst>
            <pc:docMk/>
            <pc:sldMk cId="3174266353" sldId="326"/>
            <ac:picMk id="15" creationId="{DFDB2725-26BE-4AD6-B2EA-D00ED6675416}"/>
          </ac:picMkLst>
        </pc:picChg>
        <pc:picChg chg="del mod">
          <ac:chgData name="J. Hodgkinson [ Wheatley Hill Primary School ]" userId="S::j.hodgkinson300@whprimary.com::0ab81dbb-74eb-487f-8ae8-682e61e52841" providerId="AD" clId="Web-{A53ACEA5-1ADB-9325-1C14-1BF3EA46683F}" dt="2021-01-25T11:16:25.421" v="129"/>
          <ac:picMkLst>
            <pc:docMk/>
            <pc:sldMk cId="3174266353" sldId="326"/>
            <ac:picMk id="23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A53ACEA5-1ADB-9325-1C14-1BF3EA46683F}" dt="2021-01-25T11:16:45.515" v="136" actId="14100"/>
          <ac:picMkLst>
            <pc:docMk/>
            <pc:sldMk cId="3174266353" sldId="326"/>
            <ac:picMk id="25" creationId="{00000000-0000-0000-0000-000000000000}"/>
          </ac:picMkLst>
        </pc:picChg>
        <pc:inkChg chg="add del">
          <ac:chgData name="J. Hodgkinson [ Wheatley Hill Primary School ]" userId="S::j.hodgkinson300@whprimary.com::0ab81dbb-74eb-487f-8ae8-682e61e52841" providerId="AD" clId="Web-{A53ACEA5-1ADB-9325-1C14-1BF3EA46683F}" dt="2021-01-25T11:16:38.593" v="134"/>
          <ac:inkMkLst>
            <pc:docMk/>
            <pc:sldMk cId="3174266353" sldId="326"/>
            <ac:inkMk id="2" creationId="{46A624B0-F8B7-487E-A164-D47C73871F31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5:26.281" v="103"/>
          <ac:inkMkLst>
            <pc:docMk/>
            <pc:sldMk cId="3174266353" sldId="326"/>
            <ac:inkMk id="6" creationId="{26117293-3FC7-49F1-95AE-6EC46C718751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5:29.906" v="104"/>
          <ac:inkMkLst>
            <pc:docMk/>
            <pc:sldMk cId="3174266353" sldId="326"/>
            <ac:inkMk id="8" creationId="{029E0911-58E0-42D1-A827-CD4BABCE28F0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5:33.109" v="105"/>
          <ac:inkMkLst>
            <pc:docMk/>
            <pc:sldMk cId="3174266353" sldId="326"/>
            <ac:inkMk id="13" creationId="{4FA3E5C9-BD7E-44A5-9C55-98D6EBEC1198}"/>
          </ac:inkMkLst>
        </pc:inkChg>
        <pc:inkChg chg="add del">
          <ac:chgData name="J. Hodgkinson [ Wheatley Hill Primary School ]" userId="S::j.hodgkinson300@whprimary.com::0ab81dbb-74eb-487f-8ae8-682e61e52841" providerId="AD" clId="Web-{A53ACEA5-1ADB-9325-1C14-1BF3EA46683F}" dt="2021-01-25T11:16:55.468" v="138"/>
          <ac:inkMkLst>
            <pc:docMk/>
            <pc:sldMk cId="3174266353" sldId="326"/>
            <ac:inkMk id="16" creationId="{27FEE9DC-D44D-473A-82F8-A609EEE5E180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7:00.515" v="139"/>
          <ac:inkMkLst>
            <pc:docMk/>
            <pc:sldMk cId="3174266353" sldId="326"/>
            <ac:inkMk id="18" creationId="{EA89CDF0-2ED9-4457-8FD8-C26A9B8E950B}"/>
          </ac:inkMkLst>
        </pc:inkChg>
      </pc:sldChg>
      <pc:sldChg chg="addSp modSp">
        <pc:chgData name="J. Hodgkinson [ Wheatley Hill Primary School ]" userId="S::j.hodgkinson300@whprimary.com::0ab81dbb-74eb-487f-8ae8-682e61e52841" providerId="AD" clId="Web-{A53ACEA5-1ADB-9325-1C14-1BF3EA46683F}" dt="2021-01-25T11:17:39.343" v="144"/>
        <pc:sldMkLst>
          <pc:docMk/>
          <pc:sldMk cId="2197160108" sldId="327"/>
        </pc:sldMkLst>
        <pc:picChg chg="mod">
          <ac:chgData name="J. Hodgkinson [ Wheatley Hill Primary School ]" userId="S::j.hodgkinson300@whprimary.com::0ab81dbb-74eb-487f-8ae8-682e61e52841" providerId="AD" clId="Web-{A53ACEA5-1ADB-9325-1C14-1BF3EA46683F}" dt="2021-01-25T11:17:17.171" v="141" actId="1076"/>
          <ac:picMkLst>
            <pc:docMk/>
            <pc:sldMk cId="2197160108" sldId="327"/>
            <ac:picMk id="31" creationId="{00000000-0000-0000-0000-000000000000}"/>
          </ac:picMkLst>
        </pc:picChg>
        <pc:picChg chg="mod">
          <ac:chgData name="J. Hodgkinson [ Wheatley Hill Primary School ]" userId="S::j.hodgkinson300@whprimary.com::0ab81dbb-74eb-487f-8ae8-682e61e52841" providerId="AD" clId="Web-{A53ACEA5-1ADB-9325-1C14-1BF3EA46683F}" dt="2021-01-25T11:17:19.656" v="142" actId="1076"/>
          <ac:picMkLst>
            <pc:docMk/>
            <pc:sldMk cId="2197160108" sldId="327"/>
            <ac:picMk id="36" creationId="{00000000-0000-0000-0000-000000000000}"/>
          </ac:picMkLst>
        </pc:picChg>
        <pc:inkChg chg="add">
          <ac:chgData name="J. Hodgkinson [ Wheatley Hill Primary School ]" userId="S::j.hodgkinson300@whprimary.com::0ab81dbb-74eb-487f-8ae8-682e61e52841" providerId="AD" clId="Web-{A53ACEA5-1ADB-9325-1C14-1BF3EA46683F}" dt="2021-01-25T11:17:12.391" v="140"/>
          <ac:inkMkLst>
            <pc:docMk/>
            <pc:sldMk cId="2197160108" sldId="327"/>
            <ac:inkMk id="3" creationId="{6DDCBDC2-9E8D-4EC0-8447-0422F4D0ED91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7:32.843" v="143"/>
          <ac:inkMkLst>
            <pc:docMk/>
            <pc:sldMk cId="2197160108" sldId="327"/>
            <ac:inkMk id="5" creationId="{4085161F-BADD-433F-A33A-E95797BCC73E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7:39.343" v="144"/>
          <ac:inkMkLst>
            <pc:docMk/>
            <pc:sldMk cId="2197160108" sldId="327"/>
            <ac:inkMk id="7" creationId="{16BBF83D-B176-4BA4-9760-58F72B8997AC}"/>
          </ac:inkMkLst>
        </pc:inkChg>
      </pc:sldChg>
      <pc:sldChg chg="addSp">
        <pc:chgData name="J. Hodgkinson [ Wheatley Hill Primary School ]" userId="S::j.hodgkinson300@whprimary.com::0ab81dbb-74eb-487f-8ae8-682e61e52841" providerId="AD" clId="Web-{A53ACEA5-1ADB-9325-1C14-1BF3EA46683F}" dt="2021-01-25T11:18:15.140" v="149"/>
        <pc:sldMkLst>
          <pc:docMk/>
          <pc:sldMk cId="3813625246" sldId="328"/>
        </pc:sldMkLst>
        <pc:inkChg chg="add">
          <ac:chgData name="J. Hodgkinson [ Wheatley Hill Primary School ]" userId="S::j.hodgkinson300@whprimary.com::0ab81dbb-74eb-487f-8ae8-682e61e52841" providerId="AD" clId="Web-{A53ACEA5-1ADB-9325-1C14-1BF3EA46683F}" dt="2021-01-25T11:18:01.124" v="145"/>
          <ac:inkMkLst>
            <pc:docMk/>
            <pc:sldMk cId="3813625246" sldId="328"/>
            <ac:inkMk id="2" creationId="{00066550-7C52-4BBF-B634-AADE6A3176DF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8:06.749" v="146"/>
          <ac:inkMkLst>
            <pc:docMk/>
            <pc:sldMk cId="3813625246" sldId="328"/>
            <ac:inkMk id="4" creationId="{4FB5A943-416A-493E-8958-B2410DCB271F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8:10.374" v="147"/>
          <ac:inkMkLst>
            <pc:docMk/>
            <pc:sldMk cId="3813625246" sldId="328"/>
            <ac:inkMk id="5" creationId="{5DE23B3F-2B1E-4992-BBF1-0FC509801701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8:13.827" v="148"/>
          <ac:inkMkLst>
            <pc:docMk/>
            <pc:sldMk cId="3813625246" sldId="328"/>
            <ac:inkMk id="9" creationId="{9967ADB9-1334-48EA-86C2-97A77894C7B4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8:15.140" v="149"/>
          <ac:inkMkLst>
            <pc:docMk/>
            <pc:sldMk cId="3813625246" sldId="328"/>
            <ac:inkMk id="17" creationId="{FC6AE6A2-5208-4F5B-B1DF-DF07DD8115EF}"/>
          </ac:inkMkLst>
        </pc:inkChg>
      </pc:sldChg>
      <pc:sldChg chg="addSp modSp">
        <pc:chgData name="J. Hodgkinson [ Wheatley Hill Primary School ]" userId="S::j.hodgkinson300@whprimary.com::0ab81dbb-74eb-487f-8ae8-682e61e52841" providerId="AD" clId="Web-{A53ACEA5-1ADB-9325-1C14-1BF3EA46683F}" dt="2021-01-25T11:19:00.733" v="167" actId="20577"/>
        <pc:sldMkLst>
          <pc:docMk/>
          <pc:sldMk cId="480821773" sldId="329"/>
        </pc:sldMkLst>
        <pc:spChg chg="mod">
          <ac:chgData name="J. Hodgkinson [ Wheatley Hill Primary School ]" userId="S::j.hodgkinson300@whprimary.com::0ab81dbb-74eb-487f-8ae8-682e61e52841" providerId="AD" clId="Web-{A53ACEA5-1ADB-9325-1C14-1BF3EA46683F}" dt="2021-01-25T11:19:00.733" v="167" actId="20577"/>
          <ac:spMkLst>
            <pc:docMk/>
            <pc:sldMk cId="480821773" sldId="329"/>
            <ac:spMk id="7" creationId="{00000000-0000-0000-0000-000000000000}"/>
          </ac:spMkLst>
        </pc:spChg>
        <pc:spChg chg="mod">
          <ac:chgData name="J. Hodgkinson [ Wheatley Hill Primary School ]" userId="S::j.hodgkinson300@whprimary.com::0ab81dbb-74eb-487f-8ae8-682e61e52841" providerId="AD" clId="Web-{A53ACEA5-1ADB-9325-1C14-1BF3EA46683F}" dt="2021-01-25T11:18:35.030" v="154" actId="20577"/>
          <ac:spMkLst>
            <pc:docMk/>
            <pc:sldMk cId="480821773" sldId="329"/>
            <ac:spMk id="13" creationId="{00000000-0000-0000-0000-000000000000}"/>
          </ac:spMkLst>
        </pc:spChg>
        <pc:inkChg chg="add">
          <ac:chgData name="J. Hodgkinson [ Wheatley Hill Primary School ]" userId="S::j.hodgkinson300@whprimary.com::0ab81dbb-74eb-487f-8ae8-682e61e52841" providerId="AD" clId="Web-{A53ACEA5-1ADB-9325-1C14-1BF3EA46683F}" dt="2021-01-25T11:18:21.452" v="150"/>
          <ac:inkMkLst>
            <pc:docMk/>
            <pc:sldMk cId="480821773" sldId="329"/>
            <ac:inkMk id="2" creationId="{1B3E0569-937A-4DF8-AD51-45BE456CA79F}"/>
          </ac:inkMkLst>
        </pc:inkChg>
        <pc:inkChg chg="add">
          <ac:chgData name="J. Hodgkinson [ Wheatley Hill Primary School ]" userId="S::j.hodgkinson300@whprimary.com::0ab81dbb-74eb-487f-8ae8-682e61e52841" providerId="AD" clId="Web-{A53ACEA5-1ADB-9325-1C14-1BF3EA46683F}" dt="2021-01-25T11:18:23.421" v="151"/>
          <ac:inkMkLst>
            <pc:docMk/>
            <pc:sldMk cId="480821773" sldId="329"/>
            <ac:inkMk id="3" creationId="{DD28B77D-B232-4F61-B5E5-FC551223B495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17062 9869 16383 0 0,'4'4'0'0'0,"2"6"0"0"0,-1 4 0 0 0,-1 5 0 0 0,-1 3 0 0 0,-1 2 0 0 0,-5 0 0 0 0,-2 2 0 0 0,-9-1 0 0 0,-5-4 0 0 0,0-6-16383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25479 4842 16383 0 0,'0'0'-16383'0'0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25479 4815 16383 0 0,'0'0'-16383'0'0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27279 11031 16383 0 0,'0'-4'0'0'0,"0"-6"0"0"0,0 4 0 0 0,0 2-16383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20003 18098 16383 0 0,'0'0'-16383'0'0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20003 18098 16383 0 0,'0'0'-16383'0'0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27305 11007 16383 0 0,'0'0'-16383'0'0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27252 11033 16383 0 0,'0'0'-16383'0'0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27305 11086 16383 0 0,'0'0'-16383'0'0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20426 5345 16383 0 0,'0'0'-16383'0'0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12429 12409 16383 0 0,'0'4'0'0'0,"0"6"0"0"0,0 4 0 0 0,0 5 0 0 0,0 3 0 0 0,0 6 0 0 0,0 2 0 0 0,-4-4 0 0 0,-6-2 0 0 0,-4-5 0 0 0,-5-7 0 0 0,1-4-16383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22112 15743 16383 0 0,'0'4'0'0'0,"0"5"0"0"0,4 2 0 0 0,2 2 0 0 0,-1 8 0 0 0,-1 4 0 0 0,-1 2 0 0 0,-5 0 0 0 0,-3 1 0 0 0,-4-6 0 0 0,-4-6 0 0 0,-1-2 0 0 0,-2-3 0 0 0,-2-3 0 0 0,2-3-16383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13247 16007 16383 0 0,'0'4'0'0'0,"0"6"0"0"0,0 5 0 0 0,0 4 0 0 0,0 2 0 0 0,0 3 0 0 0,-4-3 0 0 0,-2-2 0 0 0,-3-3 0 0 0,-5-5 0 0 0,-4 1 0 0 0,-2 1 0 0 0,1-1-16383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13936 5371 16383 0 0,'0'4'0'0'0,"0"6"0"0"0,0 4 0 0 0,-4 5 0 0 0,-1 3 0 0 0,-5 2 0 0 0,-3-4 0 0 0,-1 0 0 0 0,-1-4 0 0 0,1-5-16383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25241 6509 16383 0 0,'0'0'-16383'0'0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21960 17251 16383 0 0,'0'0'-16383'0'0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22013 17304 16383 0 0,'0'0'-16383'0'0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16498 11060 16383 0 0,'0'4'0'0'0,"0"5"0"0"0,0 6 0 0 0,0 4 0 0 0,0 3 0 0 0,-4 1 0 0 0,-5 2 0 0 0,-6-4 0 0 0,-8-1 0 0 0,0 0 0 0 0,-1-4 0 0 0,5-4-16383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17534 3942 16383 0 0,'0'4'0'0'0,"0"6"0"0"0,0 5 0 0 0,0 4 0 0 0,0 2 0 0 0,0 3 0 0 0,-4-3 0 0 0,-5-6 0 0 0,-2 0 0 0 0,-3-4 0 0 0,2 1 0 0 0,-2-1 0 0 0,1-4-16383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17425 9975 16383 0 0,'0'8'0'0'0,"0"7"0"0"0,0 5 0 0 0,0 3 0 0 0,0 2 0 0 0,-4 0 0 0 0,-6-3 0 0 0,-4-2 0 0 0,-5-4 0 0 0,1-1 0 0 0,0-3 0 0 0,2 1 0 0 0,5-2-16383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19905 16060 16383 0 0,'0'4'0'0'0,"0"6"0"0"0,0 5 0 0 0,0 3 0 0 0,0 4 0 0 0,0 2 0 0 0,-4 1 0 0 0,-1 0 0 0 0,-5-4 0 0 0,1-2 0 0 0,-3-3 0 0 0,-4-1 0 0 0,-3-3 0 0 0,-2 0 0 0 0,-2-1 0 0 0,-1-3 0 0 0,4 2 0 0 0,5-2-16383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9710 3704 16383 0 0,'0'0'-16383'0'0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20000 18042 16383 0 0,'0'-4'0'0'0,"-4"-1"0"0"0,-1 4 0 0 0,0 6 0 0 0,0 7 0 0 0,2 5 0 0 0,6-1 0 0 0,5-2 0 0 0,7-4 0 0 0,-1-7 0 0 0,3-5 0 0 0,-2-6 0 0 0,-4-6 0 0 0,-8 0 0 0 0,-4-2 0 0 0,-6 2 0 0 0,-6 3 0 0 0,-5 3 0 0 0,1 4-16383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21802 6456 16383 0 0,'0'0'-16383'0'0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13169 11165 16383 0 0,'0'5'0'0'0,"0"4"0"0"0,0 6 0 0 0,0 4 0 0 0,-4-2 0 0 0,-6 2 0 0 0,-4-4 0 0 0,-1 1 0 0 0,-2-4 0 0 0,3-2-16383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20950 11139 16383 0 0,'0'4'0'0'0,"0"6"0"0"0,0 4 0 0 0,0 5 0 0 0,0 3 0 0 0,0 2 0 0 0,-4-4 0 0 0,-1 0 0 0 0,-4 0 0 0 0,-5-3 0 0 0,0-5-16383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22010 5530 16383 0 0,'0'4'0'0'0,"0"5"0"0"0,0 6 0 0 0,0 4 0 0 0,0 3 0 0 0,-4-2 0 0 0,-1-1 0 0 0,-4 1 0 0 0,-1-3-16383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18071 11139 16383 0 0,'0'0'-16383'0'0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8630 14975 16383 0 0,'0'3'0'0'0,"0"4"0"0"0,0 4 0 0 0,0 3 0 0 0,0 2 0 0 0,0 1 0 0 0,0 2 0 0 0,0-1 0 0 0,0 0 0 0 0,-3-2 0 0 0,-4-2 0 0 0,-1 0 0 0 0,-2-2 0 0 0,1-1 0 0 0,2-1-16383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7605 16351 16383 0 0,'0'3'0'0'0,"0"4"0"0"0,0 4 0 0 0,-3 3 0 0 0,-1 2 0 0 0,-3 1 0 0 0,-3-2 0 0 0,-3 0 0 0 0,-2-1 0 0 0,-2 2 0 0 0,2-3-16383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11880 4524 16383 0 0,'4'5'0'0'0,"2"5"0"0"0,0 7 0 0 0,-1 3 0 0 0,-2 4 0 0 0,-6 2 0 0 0,-6-3 0 0 0,-7-1 0 0 0,-5-5 0 0 0,2 0 0 0 0,-2 1 0 0 0,4-2-16383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21828 4524 16383 0 0,'5'0'0'0'0,"5"5"0"0"0,2 5 0 0 0,-2 7 0 0 0,-2 3 0 0 0,-3 4 0 0 0,-2 2 0 0 0,-1 2 0 0 0,-2-1 0 0 0,-4 1 0 0 0,-7-5 0 0 0,-1-2 0 0 0,-4-4 0 0 0,2-1 0 0 0,-2-3 0 0 0,2-4-16383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22675 10001 16383 0 0,'4'0'0'0'0,"2"9"0"0"0,4 3 0 0 0,1 4 0 0 0,-2 4 0 0 0,2-2 0 0 0,-1 1 0 0 0,-1 1 0 0 0,-4 3 0 0 0,-1 1 0 0 0,-7-4 0 0 0,-2 0 0 0 0,-5 1 0 0 0,-6-3 0 0 0,1-5-16383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25497 4789 16383 0 0,'-4'0'0'0'0,"-6"0"0"0"0,-5 0 0 0 0,-4 4 0 0 0,2 6 0 0 0,3 4 0 0 0,4 5 0 0 0,7-1 0 0 0,10-4 0 0 0,2-8 0 0 0,5-9 0 0 0,-1-9 0 0 0,-2-5 0 0 0,-4-1-16383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21458 15531 16383 0 0,'4'0'0'0'0,"7"5"0"0"0,0 5 0 0 0,0 6 0 0 0,-3 9 0 0 0,-3 6 0 0 0,-2 0 0 0 0,-2 1 0 0 0,0-1 0 0 0,-1-1 0 0 0,-5-2 0 0 0,-6 0 0 0 0,-6-6 0 0 0,1-6-16383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11748 15558 16383 0 0,'0'4'0'0'0,"0"6"0"0"0,0 7 0 0 0,0 3 0 0 0,0 5 0 0 0,0 1 0 0 0,0 1 0 0 0,0 0 0 0 0,-5-4 0 0 0,-5-1 0 0 0,-2-1 0 0 0,-3-3 0 0 0,1 0 0 0 0,-1-4 0 0 0,1-4-16383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11033 4286 16383 0 0,'0'0'-16383'0'0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18256 2752 16383 0 0,'0'0'-16383'0'0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27251 11055 16383 0 0,'-4'0'0'0'0,"-2"4"0"0"0,5 1 0 0 0,3 4 0 0 0,4 1 0 0 0,6-2 0 0 0,5-2 0 0 0,3-2 0 0 0,-1-6 0 0 0,-5-6 0 0 0,-3-7 0 0 0,-5-4 0 0 0,-7 1 0 0 0,-7 3 0 0 0,-7 5 0 0 0,-5 4 0 0 0,1 2-16383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25426 4842 16383 0 0,'0'0'-16383'0'0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25479 4815 16383 0 0,'0'0'-16383'0'0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25479 4815 16383 0 0,'0'0'-16383'0'0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25479 4815 16383 0 0,'0'0'-16383'0'0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0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customXml" Target="../ink/ink20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79.png"/><Relationship Id="rId5" Type="http://schemas.openxmlformats.org/officeDocument/2006/relationships/image" Target="../media/image74.png"/><Relationship Id="rId10" Type="http://schemas.openxmlformats.org/officeDocument/2006/relationships/customXml" Target="../ink/ink19.xml"/><Relationship Id="rId4" Type="http://schemas.openxmlformats.org/officeDocument/2006/relationships/image" Target="../media/image69.png"/><Relationship Id="rId9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customXml" Target="../ink/ink24.xml"/><Relationship Id="rId3" Type="http://schemas.openxmlformats.org/officeDocument/2006/relationships/image" Target="../media/image27.png"/><Relationship Id="rId7" Type="http://schemas.openxmlformats.org/officeDocument/2006/relationships/image" Target="../media/image82.png"/><Relationship Id="rId12" Type="http://schemas.openxmlformats.org/officeDocument/2006/relationships/customXml" Target="../ink/ink23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56.png"/><Relationship Id="rId5" Type="http://schemas.openxmlformats.org/officeDocument/2006/relationships/image" Target="../media/image31.png"/><Relationship Id="rId10" Type="http://schemas.openxmlformats.org/officeDocument/2006/relationships/customXml" Target="../ink/ink22.xml"/><Relationship Id="rId4" Type="http://schemas.openxmlformats.org/officeDocument/2006/relationships/image" Target="../media/image30.png"/><Relationship Id="rId9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78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38.png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7.png"/><Relationship Id="rId7" Type="http://schemas.openxmlformats.org/officeDocument/2006/relationships/image" Target="../media/image10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4.png"/><Relationship Id="rId7" Type="http://schemas.openxmlformats.org/officeDocument/2006/relationships/image" Target="../media/image1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29.png"/><Relationship Id="rId3" Type="http://schemas.openxmlformats.org/officeDocument/2006/relationships/image" Target="../media/image27.png"/><Relationship Id="rId7" Type="http://schemas.openxmlformats.org/officeDocument/2006/relationships/image" Target="../media/image124.png"/><Relationship Id="rId12" Type="http://schemas.openxmlformats.org/officeDocument/2006/relationships/customXml" Target="../ink/ink2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28.png"/><Relationship Id="rId5" Type="http://schemas.openxmlformats.org/officeDocument/2006/relationships/image" Target="../media/image30.png"/><Relationship Id="rId10" Type="http://schemas.openxmlformats.org/officeDocument/2006/relationships/image" Target="../media/image127.png"/><Relationship Id="rId4" Type="http://schemas.openxmlformats.org/officeDocument/2006/relationships/image" Target="../media/image28.png"/><Relationship Id="rId9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9.png"/><Relationship Id="rId18" Type="http://schemas.openxmlformats.org/officeDocument/2006/relationships/image" Target="../media/image143.png"/><Relationship Id="rId3" Type="http://schemas.openxmlformats.org/officeDocument/2006/relationships/image" Target="../media/image38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2.png"/><Relationship Id="rId2" Type="http://schemas.openxmlformats.org/officeDocument/2006/relationships/image" Target="../media/image37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5" Type="http://schemas.openxmlformats.org/officeDocument/2006/relationships/image" Target="../media/image131.png"/><Relationship Id="rId15" Type="http://schemas.openxmlformats.org/officeDocument/2006/relationships/image" Target="../media/image140.png"/><Relationship Id="rId10" Type="http://schemas.openxmlformats.org/officeDocument/2006/relationships/image" Target="../media/image136.png"/><Relationship Id="rId19" Type="http://schemas.openxmlformats.org/officeDocument/2006/relationships/image" Target="../media/image144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146.png"/><Relationship Id="rId7" Type="http://schemas.openxmlformats.org/officeDocument/2006/relationships/image" Target="../media/image14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151.png"/><Relationship Id="rId5" Type="http://schemas.openxmlformats.org/officeDocument/2006/relationships/image" Target="../media/image148.png"/><Relationship Id="rId10" Type="http://schemas.openxmlformats.org/officeDocument/2006/relationships/customXml" Target="../ink/ink28.xml"/><Relationship Id="rId4" Type="http://schemas.openxmlformats.org/officeDocument/2006/relationships/image" Target="../media/image147.png"/><Relationship Id="rId9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5" Type="http://schemas.openxmlformats.org/officeDocument/2006/relationships/image" Target="../media/image152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8.png"/><Relationship Id="rId7" Type="http://schemas.openxmlformats.org/officeDocument/2006/relationships/image" Target="../media/image160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9.png"/><Relationship Id="rId9" Type="http://schemas.openxmlformats.org/officeDocument/2006/relationships/image" Target="../media/image1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01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13" Type="http://schemas.openxmlformats.org/officeDocument/2006/relationships/image" Target="../media/image168.png"/><Relationship Id="rId18" Type="http://schemas.openxmlformats.org/officeDocument/2006/relationships/image" Target="../media/image171.png"/><Relationship Id="rId3" Type="http://schemas.openxmlformats.org/officeDocument/2006/relationships/image" Target="../media/image27.png"/><Relationship Id="rId7" Type="http://schemas.openxmlformats.org/officeDocument/2006/relationships/image" Target="../media/image128.png"/><Relationship Id="rId12" Type="http://schemas.openxmlformats.org/officeDocument/2006/relationships/customXml" Target="../ink/ink31.xml"/><Relationship Id="rId17" Type="http://schemas.openxmlformats.org/officeDocument/2006/relationships/customXml" Target="../ink/ink33.xml"/><Relationship Id="rId2" Type="http://schemas.openxmlformats.org/officeDocument/2006/relationships/image" Target="../media/image26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56.png"/><Relationship Id="rId5" Type="http://schemas.openxmlformats.org/officeDocument/2006/relationships/image" Target="../media/image30.png"/><Relationship Id="rId15" Type="http://schemas.openxmlformats.org/officeDocument/2006/relationships/image" Target="../media/image169.png"/><Relationship Id="rId10" Type="http://schemas.openxmlformats.org/officeDocument/2006/relationships/customXml" Target="../ink/ink30.xml"/><Relationship Id="rId4" Type="http://schemas.openxmlformats.org/officeDocument/2006/relationships/image" Target="../media/image28.png"/><Relationship Id="rId9" Type="http://schemas.openxmlformats.org/officeDocument/2006/relationships/image" Target="../media/image167.png"/><Relationship Id="rId14" Type="http://schemas.openxmlformats.org/officeDocument/2006/relationships/customXml" Target="../ink/ink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3.png"/><Relationship Id="rId18" Type="http://schemas.openxmlformats.org/officeDocument/2006/relationships/image" Target="../media/image176.png"/><Relationship Id="rId26" Type="http://schemas.openxmlformats.org/officeDocument/2006/relationships/customXml" Target="../ink/ink36.xml"/><Relationship Id="rId3" Type="http://schemas.openxmlformats.org/officeDocument/2006/relationships/image" Target="../media/image38.png"/><Relationship Id="rId21" Type="http://schemas.openxmlformats.org/officeDocument/2006/relationships/image" Target="../media/image179.png"/><Relationship Id="rId7" Type="http://schemas.openxmlformats.org/officeDocument/2006/relationships/image" Target="../media/image88.png"/><Relationship Id="rId12" Type="http://schemas.openxmlformats.org/officeDocument/2006/relationships/image" Target="../media/image89.png"/><Relationship Id="rId17" Type="http://schemas.openxmlformats.org/officeDocument/2006/relationships/image" Target="../media/image175.png"/><Relationship Id="rId25" Type="http://schemas.openxmlformats.org/officeDocument/2006/relationships/image" Target="../media/image180.png"/><Relationship Id="rId2" Type="http://schemas.openxmlformats.org/officeDocument/2006/relationships/image" Target="../media/image37.png"/><Relationship Id="rId16" Type="http://schemas.openxmlformats.org/officeDocument/2006/relationships/image" Target="../media/image174.png"/><Relationship Id="rId20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11" Type="http://schemas.openxmlformats.org/officeDocument/2006/relationships/image" Target="../media/image172.png"/><Relationship Id="rId24" Type="http://schemas.openxmlformats.org/officeDocument/2006/relationships/customXml" Target="../ink/ink35.xml"/><Relationship Id="rId5" Type="http://schemas.openxmlformats.org/officeDocument/2006/relationships/image" Target="../media/image139.png"/><Relationship Id="rId15" Type="http://schemas.openxmlformats.org/officeDocument/2006/relationships/image" Target="../media/image173.png"/><Relationship Id="rId23" Type="http://schemas.openxmlformats.org/officeDocument/2006/relationships/image" Target="../media/image56.png"/><Relationship Id="rId10" Type="http://schemas.openxmlformats.org/officeDocument/2006/relationships/image" Target="../media/image94.png"/><Relationship Id="rId19" Type="http://schemas.openxmlformats.org/officeDocument/2006/relationships/image" Target="../media/image177.png"/><Relationship Id="rId4" Type="http://schemas.openxmlformats.org/officeDocument/2006/relationships/image" Target="../media/image138.png"/><Relationship Id="rId9" Type="http://schemas.openxmlformats.org/officeDocument/2006/relationships/image" Target="../media/image92.png"/><Relationship Id="rId14" Type="http://schemas.openxmlformats.org/officeDocument/2006/relationships/image" Target="../media/image95.png"/><Relationship Id="rId22" Type="http://schemas.openxmlformats.org/officeDocument/2006/relationships/customXml" Target="../ink/ink34.xml"/><Relationship Id="rId27" Type="http://schemas.openxmlformats.org/officeDocument/2006/relationships/image" Target="../media/image18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8.xml"/><Relationship Id="rId13" Type="http://schemas.openxmlformats.org/officeDocument/2006/relationships/image" Target="../media/image188.png"/><Relationship Id="rId3" Type="http://schemas.openxmlformats.org/officeDocument/2006/relationships/image" Target="../media/image182.png"/><Relationship Id="rId7" Type="http://schemas.openxmlformats.org/officeDocument/2006/relationships/image" Target="../media/image185.png"/><Relationship Id="rId12" Type="http://schemas.openxmlformats.org/officeDocument/2006/relationships/customXml" Target="../ink/ink4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11" Type="http://schemas.openxmlformats.org/officeDocument/2006/relationships/image" Target="../media/image187.png"/><Relationship Id="rId5" Type="http://schemas.openxmlformats.org/officeDocument/2006/relationships/image" Target="../media/image184.png"/><Relationship Id="rId15" Type="http://schemas.openxmlformats.org/officeDocument/2006/relationships/image" Target="../media/image189.png"/><Relationship Id="rId10" Type="http://schemas.openxmlformats.org/officeDocument/2006/relationships/customXml" Target="../ink/ink39.xml"/><Relationship Id="rId4" Type="http://schemas.openxmlformats.org/officeDocument/2006/relationships/image" Target="../media/image183.png"/><Relationship Id="rId9" Type="http://schemas.openxmlformats.org/officeDocument/2006/relationships/image" Target="../media/image186.png"/><Relationship Id="rId14" Type="http://schemas.openxmlformats.org/officeDocument/2006/relationships/customXml" Target="../ink/ink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5" Type="http://schemas.openxmlformats.org/officeDocument/2006/relationships/image" Target="../media/image56.png"/><Relationship Id="rId4" Type="http://schemas.openxmlformats.org/officeDocument/2006/relationships/customXml" Target="../ink/ink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5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3.png"/><Relationship Id="rId5" Type="http://schemas.openxmlformats.org/officeDocument/2006/relationships/image" Target="../media/image33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54.png"/><Relationship Id="rId18" Type="http://schemas.openxmlformats.org/officeDocument/2006/relationships/customXml" Target="../ink/ink7.xml"/><Relationship Id="rId26" Type="http://schemas.openxmlformats.org/officeDocument/2006/relationships/customXml" Target="../ink/ink14.xml"/><Relationship Id="rId3" Type="http://schemas.openxmlformats.org/officeDocument/2006/relationships/image" Target="../media/image48.png"/><Relationship Id="rId21" Type="http://schemas.openxmlformats.org/officeDocument/2006/relationships/customXml" Target="../ink/ink10.xml"/><Relationship Id="rId7" Type="http://schemas.openxmlformats.org/officeDocument/2006/relationships/image" Target="../media/image51.png"/><Relationship Id="rId12" Type="http://schemas.openxmlformats.org/officeDocument/2006/relationships/customXml" Target="../ink/ink4.xml"/><Relationship Id="rId17" Type="http://schemas.openxmlformats.org/officeDocument/2006/relationships/image" Target="../media/image56.png"/><Relationship Id="rId25" Type="http://schemas.openxmlformats.org/officeDocument/2006/relationships/customXml" Target="../ink/ink13.xml"/><Relationship Id="rId2" Type="http://schemas.openxmlformats.org/officeDocument/2006/relationships/image" Target="../media/image38.png"/><Relationship Id="rId16" Type="http://schemas.openxmlformats.org/officeDocument/2006/relationships/customXml" Target="../ink/ink6.xml"/><Relationship Id="rId20" Type="http://schemas.openxmlformats.org/officeDocument/2006/relationships/customXml" Target="../ink/ink9.xml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53.png"/><Relationship Id="rId24" Type="http://schemas.openxmlformats.org/officeDocument/2006/relationships/image" Target="../media/image57.png"/><Relationship Id="rId5" Type="http://schemas.openxmlformats.org/officeDocument/2006/relationships/image" Target="../media/image50.png"/><Relationship Id="rId15" Type="http://schemas.openxmlformats.org/officeDocument/2006/relationships/image" Target="../media/image55.png"/><Relationship Id="rId23" Type="http://schemas.openxmlformats.org/officeDocument/2006/relationships/customXml" Target="../ink/ink12.xml"/><Relationship Id="rId28" Type="http://schemas.openxmlformats.org/officeDocument/2006/relationships/customXml" Target="../ink/ink16.xml"/><Relationship Id="rId10" Type="http://schemas.openxmlformats.org/officeDocument/2006/relationships/customXml" Target="../ink/ink3.xml"/><Relationship Id="rId19" Type="http://schemas.openxmlformats.org/officeDocument/2006/relationships/customXml" Target="../ink/ink8.xml"/><Relationship Id="rId4" Type="http://schemas.openxmlformats.org/officeDocument/2006/relationships/image" Target="../media/image49.png"/><Relationship Id="rId9" Type="http://schemas.openxmlformats.org/officeDocument/2006/relationships/image" Target="../media/image52.png"/><Relationship Id="rId14" Type="http://schemas.openxmlformats.org/officeDocument/2006/relationships/customXml" Target="../ink/ink5.xml"/><Relationship Id="rId22" Type="http://schemas.openxmlformats.org/officeDocument/2006/relationships/customXml" Target="../ink/ink11.xml"/><Relationship Id="rId27" Type="http://schemas.openxmlformats.org/officeDocument/2006/relationships/customXml" Target="../ink/ink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Monday 25th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identify what are homophones.  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21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3291844" y="3587931"/>
            <a:ext cx="789388" cy="37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25035" y="4630470"/>
            <a:ext cx="558988" cy="40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6" y="5260284"/>
            <a:ext cx="1612709" cy="1612709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V="1">
            <a:off x="3299745" y="2281813"/>
            <a:ext cx="881177" cy="261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33" y="113464"/>
            <a:ext cx="1757295" cy="1197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88" y="4285940"/>
            <a:ext cx="2561126" cy="867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22" y="1853114"/>
            <a:ext cx="2978939" cy="1009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32" y="3167867"/>
            <a:ext cx="2777042" cy="9409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90" y="3167867"/>
            <a:ext cx="730110" cy="761905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>
            <a:off x="6858274" y="3468423"/>
            <a:ext cx="289816" cy="37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82" y="1913706"/>
            <a:ext cx="780952" cy="761905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7097485" y="2281813"/>
            <a:ext cx="306097" cy="12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436080" y="4382550"/>
            <a:ext cx="422194" cy="26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274" y="4145213"/>
            <a:ext cx="2247619" cy="780952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V="1">
            <a:off x="7934100" y="4564349"/>
            <a:ext cx="344428" cy="4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Picture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30" y="5690374"/>
            <a:ext cx="2238804" cy="92321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476" y="5194447"/>
            <a:ext cx="3209524" cy="1514286"/>
          </a:xfrm>
          <a:prstGeom prst="rect">
            <a:avLst/>
          </a:prstGeom>
        </p:spPr>
      </p:pic>
      <p:cxnSp>
        <p:nvCxnSpPr>
          <p:cNvPr id="53" name="Straight Arrow Connector 52"/>
          <p:cNvCxnSpPr/>
          <p:nvPr/>
        </p:nvCxnSpPr>
        <p:spPr>
          <a:xfrm>
            <a:off x="7240834" y="6173534"/>
            <a:ext cx="1741642" cy="250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039C819-7E6A-4090-8219-CB1FB1D4351E}"/>
              </a:ext>
            </a:extLst>
          </p:cNvPr>
          <p:cNvSpPr txBox="1"/>
          <p:nvPr/>
        </p:nvSpPr>
        <p:spPr>
          <a:xfrm>
            <a:off x="12794672" y="99233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4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6C40B53-0A71-4C05-B971-D7CBBA54700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49" y="2748058"/>
            <a:ext cx="3357995" cy="17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3" y="4022271"/>
            <a:ext cx="2645228" cy="264522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654629" y="714103"/>
            <a:ext cx="8961120" cy="3145406"/>
          </a:xfrm>
          <a:prstGeom prst="cloudCallout">
            <a:avLst>
              <a:gd name="adj1" fmla="val -29869"/>
              <a:gd name="adj2" fmla="val 7195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10" y="4556717"/>
            <a:ext cx="2110782" cy="2110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06" y="5235917"/>
            <a:ext cx="2009524" cy="75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23" y="1509930"/>
            <a:ext cx="3168815" cy="130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1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22" y="181426"/>
            <a:ext cx="7079879" cy="1281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1" y="3682272"/>
            <a:ext cx="756793" cy="891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97"/>
          <a:stretch/>
        </p:blipFill>
        <p:spPr>
          <a:xfrm>
            <a:off x="2368922" y="2254066"/>
            <a:ext cx="4748261" cy="1133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22" y="3606875"/>
            <a:ext cx="4815649" cy="1104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4"/>
          <a:stretch/>
        </p:blipFill>
        <p:spPr>
          <a:xfrm>
            <a:off x="2368921" y="4853306"/>
            <a:ext cx="2385959" cy="988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1" y="4945013"/>
            <a:ext cx="756793" cy="800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1" y="6024877"/>
            <a:ext cx="756793" cy="8006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84" y="5983441"/>
            <a:ext cx="4850485" cy="7945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7"/>
          <a:stretch/>
        </p:blipFill>
        <p:spPr>
          <a:xfrm>
            <a:off x="4754880" y="4853305"/>
            <a:ext cx="2399209" cy="9881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86317C-8BE7-4F75-AF70-AB3A9D7B6752}"/>
                  </a:ext>
                </a:extLst>
              </p14:cNvPr>
              <p14:cNvContentPartPr/>
              <p14:nvPr/>
            </p14:nvContentPartPr>
            <p14:xfrm>
              <a:off x="2955325" y="3974522"/>
              <a:ext cx="19049" cy="7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86317C-8BE7-4F75-AF70-AB3A9D7B675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48398" y="3966094"/>
                <a:ext cx="33191" cy="93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5B6122-0210-40D1-B0CE-178EE916FC96}"/>
                  </a:ext>
                </a:extLst>
              </p14:cNvPr>
              <p14:cNvContentPartPr/>
              <p14:nvPr/>
            </p14:nvContentPartPr>
            <p14:xfrm>
              <a:off x="3214863" y="5152158"/>
              <a:ext cx="28574" cy="66675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5B6122-0210-40D1-B0CE-178EE916FC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7327" y="5143739"/>
                <a:ext cx="43960" cy="831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855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5977" y="766355"/>
            <a:ext cx="11829268" cy="47026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My Turn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020" y="1321386"/>
            <a:ext cx="11829269" cy="531175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724" y="78378"/>
            <a:ext cx="11728269" cy="792480"/>
          </a:xfrm>
        </p:spPr>
        <p:txBody>
          <a:bodyPr>
            <a:normAutofit/>
          </a:bodyPr>
          <a:lstStyle/>
          <a:p>
            <a:r>
              <a:rPr lang="en-GB" dirty="0"/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39" y="18317"/>
            <a:ext cx="892200" cy="707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4" b="-8526"/>
          <a:stretch/>
        </p:blipFill>
        <p:spPr>
          <a:xfrm>
            <a:off x="8427412" y="95515"/>
            <a:ext cx="1369731" cy="58375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106125" y="2214602"/>
            <a:ext cx="6116809" cy="12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04059" y="4248523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04430" y="5710668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8632"/>
            <a:ext cx="3550922" cy="7295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6" y="753356"/>
            <a:ext cx="548569" cy="4832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89166" y="5364480"/>
            <a:ext cx="77767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Frequently, he wandered through the field . 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04430" y="6010811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38" y="3120372"/>
            <a:ext cx="4686521" cy="11281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489166" y="5687646"/>
            <a:ext cx="777675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Suddenly, they jumped in the puddle. 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61" y="1446130"/>
            <a:ext cx="4309310" cy="7223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6C70F-F6D1-4E2B-8A38-F1F2655E9C1A}"/>
                  </a:ext>
                </a:extLst>
              </p14:cNvPr>
              <p14:cNvContentPartPr/>
              <p14:nvPr/>
            </p14:nvContentPartPr>
            <p14:xfrm>
              <a:off x="3445297" y="1671204"/>
              <a:ext cx="28574" cy="57149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6C70F-F6D1-4E2B-8A38-F1F2655E9C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35898" y="1662330"/>
                <a:ext cx="46997" cy="745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2A435B0-F12D-46DC-97F4-AEBA1A44B890}"/>
                  </a:ext>
                </a:extLst>
              </p14:cNvPr>
              <p14:cNvContentPartPr/>
              <p14:nvPr/>
            </p14:nvContentPartPr>
            <p14:xfrm>
              <a:off x="7169727" y="2043545"/>
              <a:ext cx="9524" cy="9524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2A435B0-F12D-46DC-97F4-AEBA1A44B89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931627" y="1814969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BAF600F-2D83-4E84-BA33-8480571993DB}"/>
                  </a:ext>
                </a:extLst>
              </p14:cNvPr>
              <p14:cNvContentPartPr/>
              <p14:nvPr/>
            </p14:nvContentPartPr>
            <p14:xfrm>
              <a:off x="6096000" y="5559136"/>
              <a:ext cx="9524" cy="9524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BAF600F-2D83-4E84-BA33-8480571993D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57900" y="5330560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9560DAA-A66A-40A6-8BD7-32471C8800E5}"/>
                  </a:ext>
                </a:extLst>
              </p14:cNvPr>
              <p14:cNvContentPartPr/>
              <p14:nvPr/>
            </p14:nvContentPartPr>
            <p14:xfrm>
              <a:off x="6113318" y="5576455"/>
              <a:ext cx="9524" cy="9524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9560DAA-A66A-40A6-8BD7-32471C8800E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75218" y="5347879"/>
                <a:ext cx="476200" cy="4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048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261092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042959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A Sentence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3 sentences.</a:t>
            </a:r>
          </a:p>
          <a:p>
            <a:endParaRPr lang="en-US" sz="1100" dirty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76" y="955926"/>
            <a:ext cx="11261093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29" y="223188"/>
            <a:ext cx="618840" cy="54516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84" y="1256858"/>
            <a:ext cx="4850485" cy="9377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84" y="2315101"/>
            <a:ext cx="4850485" cy="93770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11" y="3334768"/>
            <a:ext cx="4850485" cy="937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56" y="1378090"/>
            <a:ext cx="676190" cy="6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44" y="2436333"/>
            <a:ext cx="676190" cy="695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56" y="3456000"/>
            <a:ext cx="676190" cy="6952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56" y="4862327"/>
            <a:ext cx="1000000" cy="6952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126" y="5459991"/>
            <a:ext cx="1000000" cy="695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60" y="4936407"/>
            <a:ext cx="1000000" cy="695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93" y="4682700"/>
            <a:ext cx="695238" cy="6952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3" y="5708234"/>
            <a:ext cx="847619" cy="6952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008" y="5879524"/>
            <a:ext cx="1038095" cy="6952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767" y="5012996"/>
            <a:ext cx="1038095" cy="6952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36" y="4764753"/>
            <a:ext cx="676190" cy="69523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12" y="5821896"/>
            <a:ext cx="676190" cy="69523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44" y="5807610"/>
            <a:ext cx="1381602" cy="78095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18" y="4682700"/>
            <a:ext cx="790476" cy="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11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664746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20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Scaffold A Sentence -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Finish the 3 sentences by adding the adverbs.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61576"/>
            <a:ext cx="11664747" cy="58397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56734" y="2804289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6734" y="4774230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6733" y="6631862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83" y="221675"/>
            <a:ext cx="618840" cy="545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56" y="963132"/>
            <a:ext cx="5457044" cy="10137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277394" y="1750423"/>
            <a:ext cx="31002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16" y="2933072"/>
            <a:ext cx="5396083" cy="10641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898" y="4865631"/>
            <a:ext cx="5500587" cy="1085067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5055326" y="3762103"/>
            <a:ext cx="3322320" cy="43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77394" y="5704114"/>
            <a:ext cx="3257005" cy="43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904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755364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49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Write A Sentence </a:t>
            </a:r>
            <a:r>
              <a:rPr lang="en-US" sz="1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– Choose 3 verbs then write 3 sentences using your adverbs.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81449"/>
            <a:ext cx="11755364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91" y="963005"/>
            <a:ext cx="9679459" cy="18466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>
                <a:latin typeface="CCW Cursive Solid Lined 4"/>
              </a:rPr>
              <a:t>Frequently, she danced in the street. </a:t>
            </a:r>
            <a:endParaRPr lang="en-GB" sz="1600" dirty="0">
              <a:solidFill>
                <a:prstClr val="black"/>
              </a:solidFill>
              <a:latin typeface="CCW Cursive Solid Lined 4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600" dirty="0">
              <a:solidFill>
                <a:prstClr val="black"/>
              </a:solidFill>
              <a:latin typeface="CCW Cursive Solid Lined 4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CCW Cursive Solid Lined 4"/>
              </a:rPr>
              <a:t>Annually, he read his book in the museum.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  <a:latin typeface="CCW Cursive Solid Lined 4" panose="03050602040000000000" pitchFamily="66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CCW Cursive Solid Lined 4"/>
              </a:rPr>
              <a:t>Happily, they laughed in the classroom. </a:t>
            </a:r>
            <a:endParaRPr lang="en-GB" dirty="0">
              <a:latin typeface="CCW Cursive Solid Lined 4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15043" y="2499703"/>
          <a:ext cx="1153723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501" y="221675"/>
            <a:ext cx="618840" cy="545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1" y="5190383"/>
            <a:ext cx="3219412" cy="109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71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</a:t>
            </a:r>
            <a:r>
              <a:rPr lang="en-GB" sz="3200" dirty="0"/>
              <a:t>Wednesday 27th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write sentences with subordinating conjunctions.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12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8" y="5486575"/>
            <a:ext cx="1288869" cy="12888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03" y="6023063"/>
            <a:ext cx="2009524" cy="752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679" y="2005684"/>
            <a:ext cx="2832043" cy="1222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96" y="2005684"/>
            <a:ext cx="2832800" cy="1222576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endCxn id="8" idx="0"/>
          </p:cNvCxnSpPr>
          <p:nvPr/>
        </p:nvCxnSpPr>
        <p:spPr>
          <a:xfrm flipH="1">
            <a:off x="3516096" y="1204388"/>
            <a:ext cx="751104" cy="801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77388" y="1204388"/>
            <a:ext cx="492742" cy="82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96" y="3805640"/>
            <a:ext cx="2832800" cy="240458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H="1">
            <a:off x="3503032" y="3243134"/>
            <a:ext cx="13064" cy="547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653" y="6225100"/>
            <a:ext cx="468085" cy="4680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38" y="6210226"/>
            <a:ext cx="2598758" cy="596713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8352353" y="3228260"/>
            <a:ext cx="13064" cy="547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88" y="3781980"/>
            <a:ext cx="3020052" cy="1582499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>
          <a:xfrm>
            <a:off x="8384700" y="5370567"/>
            <a:ext cx="689631" cy="652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24" y="105138"/>
            <a:ext cx="4299282" cy="109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39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V="1">
            <a:off x="3469657" y="2401389"/>
            <a:ext cx="205157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480457" y="3101389"/>
            <a:ext cx="21063" cy="1305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5130996"/>
            <a:ext cx="1612709" cy="16127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35" y="5537350"/>
            <a:ext cx="2038095" cy="8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20" y="134871"/>
            <a:ext cx="3477997" cy="133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84" y="1701389"/>
            <a:ext cx="3419048" cy="14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7" y="4501389"/>
            <a:ext cx="3032082" cy="10359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18" y="2010912"/>
            <a:ext cx="2780492" cy="950001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5799909" y="2967488"/>
            <a:ext cx="506919" cy="872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242699" y="4702629"/>
            <a:ext cx="1181255" cy="316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97" y="3887656"/>
            <a:ext cx="2584624" cy="2412316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endCxn id="18" idx="1"/>
          </p:cNvCxnSpPr>
          <p:nvPr/>
        </p:nvCxnSpPr>
        <p:spPr>
          <a:xfrm>
            <a:off x="7092221" y="5537350"/>
            <a:ext cx="1529264" cy="400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7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3" y="4022271"/>
            <a:ext cx="2645228" cy="264522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654629" y="714103"/>
            <a:ext cx="8961120" cy="3145406"/>
          </a:xfrm>
          <a:prstGeom prst="cloudCallout">
            <a:avLst>
              <a:gd name="adj1" fmla="val -29869"/>
              <a:gd name="adj2" fmla="val 7195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33" y="1328351"/>
            <a:ext cx="4395704" cy="1645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310" y="4556717"/>
            <a:ext cx="2110782" cy="21107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06" y="5235917"/>
            <a:ext cx="2009524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70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109" y="5316460"/>
            <a:ext cx="857143" cy="7523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004" y="3813634"/>
            <a:ext cx="857143" cy="7523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813" y="3748557"/>
            <a:ext cx="857143" cy="7523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10" y="4657045"/>
            <a:ext cx="857143" cy="7904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73" y="5447521"/>
            <a:ext cx="857143" cy="7714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61" y="63362"/>
            <a:ext cx="7826393" cy="16173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1" y="2433684"/>
            <a:ext cx="5190476" cy="7714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" y="3287363"/>
            <a:ext cx="5190476" cy="7714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" y="4174585"/>
            <a:ext cx="5190476" cy="7714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" y="5061807"/>
            <a:ext cx="5190476" cy="7714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1" y="5949029"/>
            <a:ext cx="5190476" cy="7714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766" y="2008633"/>
            <a:ext cx="3352381" cy="1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5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5977" y="766355"/>
            <a:ext cx="11829268" cy="47026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My Turn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020" y="1321386"/>
            <a:ext cx="11829269" cy="531175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724" y="78378"/>
            <a:ext cx="11728269" cy="792480"/>
          </a:xfrm>
        </p:spPr>
        <p:txBody>
          <a:bodyPr>
            <a:normAutofit/>
          </a:bodyPr>
          <a:lstStyle/>
          <a:p>
            <a:r>
              <a:rPr lang="en-GB" dirty="0"/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39" y="18317"/>
            <a:ext cx="892200" cy="707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4" b="-8526"/>
          <a:stretch/>
        </p:blipFill>
        <p:spPr>
          <a:xfrm>
            <a:off x="8427412" y="95515"/>
            <a:ext cx="1369731" cy="583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19" y="1746568"/>
            <a:ext cx="422778" cy="3857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106125" y="2214602"/>
            <a:ext cx="6116809" cy="1255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04059" y="4248523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04430" y="5710668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8632"/>
            <a:ext cx="3550922" cy="7295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6" y="753356"/>
            <a:ext cx="548569" cy="4832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106125" y="1393320"/>
            <a:ext cx="1185715" cy="76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15" y="1393318"/>
            <a:ext cx="1514286" cy="7619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17" y="3249515"/>
            <a:ext cx="5039822" cy="9223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89166" y="5364480"/>
            <a:ext cx="777675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When I wake up, I practise yoga, </a:t>
            </a:r>
            <a:r>
              <a:rPr lang="en-GB" b="1" u="sng" dirty="0"/>
              <a:t>before </a:t>
            </a:r>
            <a:r>
              <a:rPr lang="en-GB" dirty="0"/>
              <a:t>getting dressed. I then feel ready for school, </a:t>
            </a:r>
            <a:r>
              <a:rPr lang="en-GB" b="1" u="sng" dirty="0"/>
              <a:t>because</a:t>
            </a:r>
            <a:r>
              <a:rPr lang="en-GB" dirty="0"/>
              <a:t> I have exercised. 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404430" y="6010811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383121"/>
            <a:ext cx="1180952" cy="7619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792" y="1393318"/>
            <a:ext cx="888923" cy="7619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C0B14A3-3154-4DEB-96AC-BF4E16CD6190}"/>
                  </a:ext>
                </a:extLst>
              </p14:cNvPr>
              <p14:cNvContentPartPr/>
              <p14:nvPr/>
            </p14:nvContentPartPr>
            <p14:xfrm>
              <a:off x="4269886" y="3532909"/>
              <a:ext cx="38099" cy="76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C0B14A3-3154-4DEB-96AC-BF4E16CD619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62202" y="3524074"/>
                <a:ext cx="53787" cy="9423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3167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261092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042959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A Sentence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3 sentences using the subordinate conjunctions to join the sentences.</a:t>
            </a:r>
          </a:p>
          <a:p>
            <a:endParaRPr lang="en-US" sz="1100" dirty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76" y="955926"/>
            <a:ext cx="11261093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217" y="4012206"/>
            <a:ext cx="8550057" cy="82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33" y="3316339"/>
            <a:ext cx="761905" cy="6952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986" y="5602759"/>
            <a:ext cx="761905" cy="6952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906" y="4583216"/>
            <a:ext cx="761905" cy="695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29" y="223188"/>
            <a:ext cx="618840" cy="545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41" y="5914997"/>
            <a:ext cx="2371429" cy="761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65" y="3258539"/>
            <a:ext cx="971429" cy="76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4" y="3249043"/>
            <a:ext cx="990476" cy="761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649" y="3249043"/>
            <a:ext cx="971429" cy="76190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66" y="4599774"/>
            <a:ext cx="971429" cy="761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48" y="3259797"/>
            <a:ext cx="971429" cy="7619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83" y="3250301"/>
            <a:ext cx="990476" cy="7619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66" y="3250300"/>
            <a:ext cx="971429" cy="7619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14" y="4787856"/>
            <a:ext cx="971429" cy="76190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55" y="4530933"/>
            <a:ext cx="971429" cy="76190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72" y="5646087"/>
            <a:ext cx="971429" cy="76190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19" y="4514754"/>
            <a:ext cx="857143" cy="76190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072" y="4710721"/>
            <a:ext cx="857143" cy="76190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971" y="5569425"/>
            <a:ext cx="857143" cy="76190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157" y="5807610"/>
            <a:ext cx="1523810" cy="76190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710" y="5663118"/>
            <a:ext cx="1523810" cy="7619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562" y="4430649"/>
            <a:ext cx="857143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65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664746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20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Scaffold A Sentence -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Finish the 3 sentences by adding the subordinate conjunctions then finishing the sentences.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61576"/>
            <a:ext cx="11664747" cy="58397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56734" y="2804289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6734" y="4774230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6733" y="6631862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83" y="221675"/>
            <a:ext cx="618840" cy="5451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26" y="923504"/>
            <a:ext cx="6337980" cy="902231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4672014" y="1586080"/>
            <a:ext cx="152848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26" y="2896381"/>
            <a:ext cx="6337980" cy="902937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V="1">
            <a:off x="4704643" y="3539547"/>
            <a:ext cx="3890717" cy="13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426" y="4851118"/>
            <a:ext cx="6337980" cy="983625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436258" y="5636833"/>
            <a:ext cx="31591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ECB3E9-4089-4DD4-A8EB-8266ACE79194}"/>
                  </a:ext>
                </a:extLst>
              </p14:cNvPr>
              <p14:cNvContentPartPr/>
              <p14:nvPr/>
            </p14:nvContentPartPr>
            <p14:xfrm>
              <a:off x="4622266" y="1203613"/>
              <a:ext cx="28574" cy="66675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ECB3E9-4089-4DD4-A8EB-8266ACE7919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13108" y="1194651"/>
                <a:ext cx="46524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9748967-D9FC-41E4-89C4-2A549D032E48}"/>
                  </a:ext>
                </a:extLst>
              </p14:cNvPr>
              <p14:cNvContentPartPr/>
              <p14:nvPr/>
            </p14:nvContentPartPr>
            <p14:xfrm>
              <a:off x="4575662" y="3177885"/>
              <a:ext cx="38099" cy="85725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9748967-D9FC-41E4-89C4-2A549D032E4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67424" y="3168781"/>
                <a:ext cx="54917" cy="1043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6E43AD-9B90-4CE1-9683-5E19F0CFFD45}"/>
                  </a:ext>
                </a:extLst>
              </p14:cNvPr>
              <p14:cNvContentPartPr/>
              <p14:nvPr/>
            </p14:nvContentPartPr>
            <p14:xfrm>
              <a:off x="5365029" y="5169477"/>
              <a:ext cx="66675" cy="9525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6E43AD-9B90-4CE1-9683-5E19F0CFFD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56089" y="5160849"/>
                <a:ext cx="84927" cy="11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5288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755364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49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Write A Sentence </a:t>
            </a:r>
            <a:r>
              <a:rPr lang="en-US" sz="1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– Write 3 sentences using the subordinate conjunctions.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81449"/>
            <a:ext cx="11755364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91" y="963005"/>
            <a:ext cx="9679459" cy="20005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>
                <a:latin typeface="CCW Cursive Solid Lined 4"/>
              </a:rPr>
              <a:t>I was daydreaming, while waiting for the movie to start.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Sadly, the boy cried after hurting his leg.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My enormous, smelly sock was wet, because it had just been in the washing machine! </a:t>
            </a:r>
            <a:endParaRPr lang="en-GB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15043" y="2499703"/>
          <a:ext cx="1153723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501" y="221675"/>
            <a:ext cx="618840" cy="545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1" y="5190383"/>
            <a:ext cx="3219412" cy="1097767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47" y="5190383"/>
            <a:ext cx="3568882" cy="103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03" y="5190383"/>
            <a:ext cx="3650026" cy="103624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85E9E0-8202-4BA4-BE8C-7412CA92D30C}"/>
                  </a:ext>
                </a:extLst>
              </p14:cNvPr>
              <p14:cNvContentPartPr/>
              <p14:nvPr/>
            </p14:nvContentPartPr>
            <p14:xfrm>
              <a:off x="2086841" y="1125682"/>
              <a:ext cx="9524" cy="9524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85E9E0-8202-4BA4-BE8C-7412CA92D3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8741" y="887582"/>
                <a:ext cx="476200" cy="4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6008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</a:t>
            </a:r>
            <a:r>
              <a:rPr lang="en-GB" sz="3200" dirty="0"/>
              <a:t>Wednesday 27</a:t>
            </a:r>
            <a:r>
              <a:rPr lang="en-GB" sz="3200" baseline="30000" dirty="0"/>
              <a:t>th</a:t>
            </a:r>
            <a:r>
              <a:rPr lang="en-GB" sz="3200" dirty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200056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write sentences using two clauses.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52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67" y="3357720"/>
            <a:ext cx="2084928" cy="90005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532232" y="2744362"/>
            <a:ext cx="80138" cy="571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382598" y="2769236"/>
            <a:ext cx="13064" cy="547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23" y="3354158"/>
            <a:ext cx="1537759" cy="861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67" y="1361966"/>
            <a:ext cx="4310344" cy="136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55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162" t="29085" r="42767" b="52431"/>
          <a:stretch/>
        </p:blipFill>
        <p:spPr>
          <a:xfrm>
            <a:off x="5055933" y="2333897"/>
            <a:ext cx="6245616" cy="2313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6" y="2136595"/>
            <a:ext cx="3762637" cy="354937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503817" y="2429691"/>
            <a:ext cx="1201783" cy="26996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194" y="131555"/>
            <a:ext cx="8359497" cy="16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060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23" y="1804120"/>
            <a:ext cx="3622606" cy="834752"/>
          </a:xfrm>
          <a:prstGeom prst="rect">
            <a:avLst/>
          </a:prstGeom>
        </p:spPr>
      </p:pic>
      <p:cxnSp>
        <p:nvCxnSpPr>
          <p:cNvPr id="5" name="Straight Arrow Connector 4"/>
          <p:cNvCxnSpPr>
            <a:endCxn id="4" idx="0"/>
          </p:cNvCxnSpPr>
          <p:nvPr/>
        </p:nvCxnSpPr>
        <p:spPr>
          <a:xfrm flipH="1">
            <a:off x="5432826" y="1388967"/>
            <a:ext cx="13064" cy="415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44" y="508790"/>
            <a:ext cx="7120983" cy="9039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5341386" y="2638872"/>
            <a:ext cx="13064" cy="415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47" y="3054025"/>
            <a:ext cx="4628571" cy="7333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8" y="5486575"/>
            <a:ext cx="1288869" cy="1288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203" y="6023063"/>
            <a:ext cx="2009524" cy="7523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474" y="4394744"/>
            <a:ext cx="4057143" cy="7333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985" y="5086575"/>
            <a:ext cx="2609524" cy="8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875" y="5086575"/>
            <a:ext cx="2401923" cy="8000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3535680" y="3787358"/>
            <a:ext cx="51766" cy="60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829067" y="3787358"/>
            <a:ext cx="5676" cy="60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576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21" y="200549"/>
            <a:ext cx="1757295" cy="1197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64" y="1846217"/>
            <a:ext cx="7754555" cy="19564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647406" y="1397998"/>
            <a:ext cx="269965" cy="622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88" y="200306"/>
            <a:ext cx="2290835" cy="88246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6744789" y="1010194"/>
            <a:ext cx="378822" cy="1028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79"/>
          <a:stretch/>
        </p:blipFill>
        <p:spPr>
          <a:xfrm>
            <a:off x="2647406" y="4098725"/>
            <a:ext cx="1502122" cy="9587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0"/>
          <a:stretch/>
        </p:blipFill>
        <p:spPr>
          <a:xfrm>
            <a:off x="6844937" y="3977134"/>
            <a:ext cx="2091709" cy="940014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3788230" y="2824462"/>
            <a:ext cx="261256" cy="1268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507632" y="2789629"/>
            <a:ext cx="376210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223324" y="2788161"/>
            <a:ext cx="2216767" cy="146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08023" y="3640183"/>
            <a:ext cx="861712" cy="724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628272" y="2788161"/>
            <a:ext cx="61397" cy="1188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9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21" y="228760"/>
            <a:ext cx="3477996" cy="13021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5" y="2824793"/>
            <a:ext cx="3788126" cy="157303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931211" y="2639009"/>
            <a:ext cx="1544492" cy="371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15" idx="1"/>
          </p:cNvCxnSpPr>
          <p:nvPr/>
        </p:nvCxnSpPr>
        <p:spPr>
          <a:xfrm>
            <a:off x="3931211" y="3946930"/>
            <a:ext cx="1662408" cy="450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702" y="2004507"/>
            <a:ext cx="4038061" cy="12114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64" y="3123033"/>
            <a:ext cx="914286" cy="80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619" y="3831590"/>
            <a:ext cx="4805760" cy="1132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5" y="5334182"/>
            <a:ext cx="7323551" cy="14095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85" y="5130996"/>
            <a:ext cx="1612709" cy="16127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35" y="5537350"/>
            <a:ext cx="2038095" cy="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09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3" y="317502"/>
            <a:ext cx="5399315" cy="1145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92" y="2107475"/>
            <a:ext cx="8035457" cy="1393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49" y="4790387"/>
            <a:ext cx="1757295" cy="1197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320" y="4618415"/>
            <a:ext cx="2290835" cy="882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79"/>
          <a:stretch/>
        </p:blipFill>
        <p:spPr>
          <a:xfrm>
            <a:off x="3795085" y="5291798"/>
            <a:ext cx="1502122" cy="9587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0"/>
          <a:stretch/>
        </p:blipFill>
        <p:spPr>
          <a:xfrm>
            <a:off x="7914268" y="5030871"/>
            <a:ext cx="2091709" cy="94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2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5977" y="766355"/>
            <a:ext cx="11829268" cy="47026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My Turn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020" y="1278091"/>
            <a:ext cx="11829269" cy="531175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724" y="78378"/>
            <a:ext cx="11728269" cy="792480"/>
          </a:xfrm>
        </p:spPr>
        <p:txBody>
          <a:bodyPr>
            <a:normAutofit/>
          </a:bodyPr>
          <a:lstStyle/>
          <a:p>
            <a:r>
              <a:rPr lang="en-GB" dirty="0"/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39" y="18317"/>
            <a:ext cx="892200" cy="707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4" b="-8526"/>
          <a:stretch/>
        </p:blipFill>
        <p:spPr>
          <a:xfrm>
            <a:off x="8427412" y="95515"/>
            <a:ext cx="1369731" cy="583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073" y="1832285"/>
            <a:ext cx="422778" cy="3857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106125" y="2198271"/>
            <a:ext cx="7781444" cy="288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04059" y="4248523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04430" y="5710668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8632"/>
            <a:ext cx="3550922" cy="7295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6" y="753356"/>
            <a:ext cx="548569" cy="48326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64871" y="5347162"/>
            <a:ext cx="852143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       Daily, I brush my teeth in the bathroom quickly, so that my teeth are nice and clean. 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163" y="1488202"/>
            <a:ext cx="824220" cy="725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40" y="3318452"/>
            <a:ext cx="5719193" cy="855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82" y="1488295"/>
            <a:ext cx="1642691" cy="7219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117293-3FC7-49F1-95AE-6EC46C718751}"/>
                  </a:ext>
                </a:extLst>
              </p14:cNvPr>
              <p14:cNvContentPartPr/>
              <p14:nvPr/>
            </p14:nvContentPartPr>
            <p14:xfrm>
              <a:off x="6044045" y="2026227"/>
              <a:ext cx="9524" cy="9524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117293-3FC7-49F1-95AE-6EC46C71875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15469" y="1797651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29E0911-58E0-42D1-A827-CD4BABCE28F0}"/>
                  </a:ext>
                </a:extLst>
              </p14:cNvPr>
              <p14:cNvContentPartPr/>
              <p14:nvPr/>
            </p14:nvContentPartPr>
            <p14:xfrm>
              <a:off x="3194538" y="3567544"/>
              <a:ext cx="28574" cy="47625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29E0911-58E0-42D1-A827-CD4BABCE28F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5394" y="3558853"/>
                <a:ext cx="47242" cy="6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FA3E5C9-BD7E-44A5-9C55-98D6EBEC1198}"/>
                  </a:ext>
                </a:extLst>
              </p14:cNvPr>
              <p14:cNvContentPartPr/>
              <p14:nvPr/>
            </p14:nvContentPartPr>
            <p14:xfrm>
              <a:off x="5750355" y="3558885"/>
              <a:ext cx="19049" cy="66675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FA3E5C9-BD7E-44A5-9C55-98D6EBEC119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40223" y="3550141"/>
                <a:ext cx="38909" cy="84528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DFDB2725-26BE-4AD6-B2EA-D00ED667541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23310" y="1487956"/>
            <a:ext cx="3470563" cy="7301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89CDF0-2ED9-4457-8FD8-C26A9B8E950B}"/>
                  </a:ext>
                </a:extLst>
              </p14:cNvPr>
              <p14:cNvContentPartPr/>
              <p14:nvPr/>
            </p14:nvContentPartPr>
            <p14:xfrm>
              <a:off x="6103085" y="1723158"/>
              <a:ext cx="9524" cy="47625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89CDF0-2ED9-4457-8FD8-C26A9B8E950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94875" y="1715329"/>
                <a:ext cx="25616" cy="636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4266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261092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042959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A Sentence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3 sentences with subordinate clauses.</a:t>
            </a:r>
          </a:p>
          <a:p>
            <a:endParaRPr lang="en-US" sz="1100" dirty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76" y="955926"/>
            <a:ext cx="11261093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217" y="4012206"/>
            <a:ext cx="8550057" cy="82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205" y="1918881"/>
            <a:ext cx="582160" cy="5312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69" y="3444098"/>
            <a:ext cx="651986" cy="5949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232" y="1760909"/>
            <a:ext cx="629094" cy="574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29" y="223188"/>
            <a:ext cx="618840" cy="5451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45" y="5155474"/>
            <a:ext cx="849688" cy="66642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92" y="5847478"/>
            <a:ext cx="751936" cy="5897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74" y="3370415"/>
            <a:ext cx="816622" cy="6404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99" y="3316968"/>
            <a:ext cx="1000000" cy="69523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66" y="3325206"/>
            <a:ext cx="695238" cy="6952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5" y="3328984"/>
            <a:ext cx="1038095" cy="6952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41" y="5907536"/>
            <a:ext cx="676190" cy="695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53" y="5042474"/>
            <a:ext cx="2114286" cy="72381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560" y="4936407"/>
            <a:ext cx="1000000" cy="69523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767" y="5012996"/>
            <a:ext cx="1038095" cy="69523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12" y="5821896"/>
            <a:ext cx="676190" cy="695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40" y="4772586"/>
            <a:ext cx="780952" cy="7238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15" y="4402633"/>
            <a:ext cx="1438095" cy="723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13" y="5565130"/>
            <a:ext cx="647619" cy="6952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93" y="5799426"/>
            <a:ext cx="952381" cy="695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58" y="5903225"/>
            <a:ext cx="1104762" cy="71428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45" y="4294214"/>
            <a:ext cx="704762" cy="7142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46" y="4206884"/>
            <a:ext cx="1180952" cy="7142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DCBDC2-9E8D-4EC0-8447-0422F4D0ED91}"/>
                  </a:ext>
                </a:extLst>
              </p14:cNvPr>
              <p14:cNvContentPartPr/>
              <p14:nvPr/>
            </p14:nvContentPartPr>
            <p14:xfrm>
              <a:off x="4823114" y="3558886"/>
              <a:ext cx="9524" cy="9524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DCBDC2-9E8D-4EC0-8447-0422F4D0ED9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85014" y="3330310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085161F-BADD-433F-A33A-E95797BCC73E}"/>
                  </a:ext>
                </a:extLst>
              </p14:cNvPr>
              <p14:cNvContentPartPr/>
              <p14:nvPr/>
            </p14:nvContentPartPr>
            <p14:xfrm>
              <a:off x="2009730" y="3543300"/>
              <a:ext cx="19050" cy="76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085161F-BADD-433F-A33A-E95797BCC73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99570" y="3533775"/>
                <a:ext cx="39793" cy="94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BBF83D-B176-4BA4-9760-58F72B8997AC}"/>
                  </a:ext>
                </a:extLst>
              </p14:cNvPr>
              <p14:cNvContentPartPr/>
              <p14:nvPr/>
            </p14:nvContentPartPr>
            <p14:xfrm>
              <a:off x="1754303" y="5778499"/>
              <a:ext cx="28575" cy="47625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6BBF83D-B176-4BA4-9760-58F72B8997A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45799" y="5770055"/>
                <a:ext cx="45244" cy="641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160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664746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20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Scaffold A Sentence -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Finish the 3 sentences by adding the subordinate conjunctions then finishing the sentences.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61576"/>
            <a:ext cx="11664747" cy="58397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56734" y="2804289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6734" y="4774230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6733" y="6631862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83" y="221675"/>
            <a:ext cx="618840" cy="545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106" y="934955"/>
            <a:ext cx="8840100" cy="84672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6972024" y="1606651"/>
            <a:ext cx="3443427" cy="131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46" y="2863608"/>
            <a:ext cx="8901060" cy="952183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7138783" y="3638216"/>
            <a:ext cx="31591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45" y="4838367"/>
            <a:ext cx="8822683" cy="1022638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7047343" y="5680377"/>
            <a:ext cx="3250542" cy="23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0066550-7C52-4BBF-B634-AADE6A3176DF}"/>
                  </a:ext>
                </a:extLst>
              </p14:cNvPr>
              <p14:cNvContentPartPr/>
              <p14:nvPr/>
            </p14:nvContentPartPr>
            <p14:xfrm>
              <a:off x="2437573" y="1190625"/>
              <a:ext cx="38100" cy="7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0066550-7C52-4BBF-B634-AADE6A3176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8671" y="1181806"/>
                <a:ext cx="55548" cy="93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B5A943-416A-493E-8958-B2410DCB271F}"/>
                  </a:ext>
                </a:extLst>
              </p14:cNvPr>
              <p14:cNvContentPartPr/>
              <p14:nvPr/>
            </p14:nvContentPartPr>
            <p14:xfrm>
              <a:off x="6036988" y="1190624"/>
              <a:ext cx="28575" cy="104775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B5A943-416A-493E-8958-B2410DCB27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28870" y="1181433"/>
                <a:ext cx="44486" cy="12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DE23B3F-2B1E-4992-BBF1-0FC509801701}"/>
                  </a:ext>
                </a:extLst>
              </p14:cNvPr>
              <p14:cNvContentPartPr/>
              <p14:nvPr/>
            </p14:nvContentPartPr>
            <p14:xfrm>
              <a:off x="6353174" y="3162300"/>
              <a:ext cx="28575" cy="9525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DE23B3F-2B1E-4992-BBF1-0FC50980170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44601" y="3152925"/>
                <a:ext cx="46077" cy="113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967ADB9-1334-48EA-86C2-97A77894C7B4}"/>
                  </a:ext>
                </a:extLst>
              </p14:cNvPr>
              <p14:cNvContentPartPr/>
              <p14:nvPr/>
            </p14:nvContentPartPr>
            <p14:xfrm>
              <a:off x="5915025" y="5153025"/>
              <a:ext cx="19050" cy="1143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967ADB9-1334-48EA-86C2-97A77894C7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06861" y="5143687"/>
                <a:ext cx="35719" cy="132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C6AE6A2-5208-4F5B-B1DF-DF07DD8115EF}"/>
                  </a:ext>
                </a:extLst>
              </p14:cNvPr>
              <p14:cNvContentPartPr/>
              <p14:nvPr/>
            </p14:nvContentPartPr>
            <p14:xfrm>
              <a:off x="2388916" y="5162549"/>
              <a:ext cx="28575" cy="104775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C6AE6A2-5208-4F5B-B1DF-DF07DD8115E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80942" y="5153695"/>
                <a:ext cx="44856" cy="1228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3625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755364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49368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/>
                </a:solidFill>
              </a:rPr>
              <a:t>Write A Sentence </a:t>
            </a:r>
            <a:r>
              <a:rPr lang="en-US" sz="1200" dirty="0">
                <a:ln>
                  <a:solidFill>
                    <a:prstClr val="black"/>
                  </a:solidFill>
                </a:ln>
                <a:solidFill>
                  <a:srgbClr val="5B9BD5"/>
                </a:solidFill>
              </a:rPr>
              <a:t>– Write 3 sentences including a subordinate conjunctions.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81449"/>
            <a:ext cx="11755364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91" y="963005"/>
            <a:ext cx="9679459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200" dirty="0">
                <a:latin typeface="CCW Cursive Solid Lined 4"/>
              </a:rPr>
              <a:t>Frequently, I laugh in school loudly, then my friends laugh too! </a:t>
            </a:r>
            <a:endParaRPr lang="en-GB" sz="1200" dirty="0">
              <a:solidFill>
                <a:prstClr val="black"/>
              </a:solidFill>
              <a:latin typeface="CCW Cursive Solid Lined 4" panose="03050602040000000000" pitchFamily="66" charset="0"/>
            </a:endParaRPr>
          </a:p>
          <a:p>
            <a:endParaRPr lang="en-GB" sz="1200" dirty="0">
              <a:solidFill>
                <a:prstClr val="black"/>
              </a:solidFill>
              <a:latin typeface="CCW Cursive Solid Lined 4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400" dirty="0">
                <a:latin typeface="CCW Cursive Solid Lined 4"/>
              </a:rPr>
              <a:t>Suddenly, the boy jumped, because he had hurt his leg.</a:t>
            </a:r>
          </a:p>
          <a:p>
            <a:endParaRPr lang="en-GB" sz="1400" dirty="0">
              <a:solidFill>
                <a:prstClr val="black"/>
              </a:solidFill>
              <a:latin typeface="CCW Cursive Solid Lined 4" panose="03050602040000000000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dirty="0">
                <a:latin typeface="CCW Cursive Solid Lined 4"/>
              </a:rPr>
              <a:t>Annually, I visit Australia, so that I can see the kangaroos. </a:t>
            </a:r>
            <a:endParaRPr lang="en-GB" sz="1600" dirty="0">
              <a:latin typeface="CCW Cursive Solid Lined 4" panose="03050602040000000000" pitchFamily="66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15043" y="2551611"/>
          <a:ext cx="11537232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8932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  <a:latin typeface="CCW Cursive Solid Lined 4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CW Cursive Solid Lined 4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CW Cursive Solid Lined 4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CW Cursive Solid Lined 4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CW Cursive Solid Lined 4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CW Cursive Solid Lined 4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CW Cursive Solid Lined 4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501" y="221675"/>
            <a:ext cx="618840" cy="545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1" y="5190383"/>
            <a:ext cx="3219412" cy="109776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3E0569-937A-4DF8-AD51-45BE456CA79F}"/>
                  </a:ext>
                </a:extLst>
              </p14:cNvPr>
              <p14:cNvContentPartPr/>
              <p14:nvPr/>
            </p14:nvContentPartPr>
            <p14:xfrm>
              <a:off x="2162174" y="1104899"/>
              <a:ext cx="9525" cy="9525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3E0569-937A-4DF8-AD51-45BE456CA79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4049" y="866774"/>
                <a:ext cx="476250" cy="476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28B77D-B232-4F61-B5E5-FC551223B495}"/>
                  </a:ext>
                </a:extLst>
              </p14:cNvPr>
              <p14:cNvContentPartPr/>
              <p14:nvPr/>
            </p14:nvContentPartPr>
            <p14:xfrm>
              <a:off x="4762499" y="552449"/>
              <a:ext cx="9525" cy="9525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28B77D-B232-4F61-B5E5-FC551223B4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4374" y="323849"/>
                <a:ext cx="476250" cy="4762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0821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Friday 29th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spell homophones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81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Spellings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472" y="2066001"/>
            <a:ext cx="7132093" cy="375132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Sea</a:t>
            </a:r>
          </a:p>
          <a:p>
            <a:pPr marL="514350" indent="-514350">
              <a:buAutoNum type="arabicPeriod"/>
            </a:pPr>
            <a:r>
              <a:rPr lang="en-GB" dirty="0"/>
              <a:t>See</a:t>
            </a:r>
          </a:p>
          <a:p>
            <a:pPr marL="514350" indent="-514350">
              <a:buAutoNum type="arabicPeriod"/>
            </a:pPr>
            <a:r>
              <a:rPr lang="en-GB" dirty="0"/>
              <a:t>Here </a:t>
            </a:r>
          </a:p>
          <a:p>
            <a:pPr marL="514350" indent="-514350">
              <a:buAutoNum type="arabicPeriod"/>
            </a:pPr>
            <a:r>
              <a:rPr lang="en-GB" dirty="0"/>
              <a:t>Hear</a:t>
            </a:r>
          </a:p>
          <a:p>
            <a:pPr marL="514350" indent="-514350">
              <a:buAutoNum type="arabicPeriod"/>
            </a:pPr>
            <a:r>
              <a:rPr lang="en-GB" dirty="0"/>
              <a:t>Male </a:t>
            </a:r>
          </a:p>
          <a:p>
            <a:pPr marL="514350" indent="-514350">
              <a:buAutoNum type="arabicPeriod"/>
            </a:pPr>
            <a:r>
              <a:rPr lang="en-GB" dirty="0"/>
              <a:t>Mail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3363" y="1335820"/>
            <a:ext cx="1632045" cy="831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Remember: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08" y="1057523"/>
            <a:ext cx="8039726" cy="9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279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Spellings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0090"/>
            <a:ext cx="11750722" cy="509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 </a:t>
            </a:r>
          </a:p>
          <a:p>
            <a:pPr marL="0" indent="0">
              <a:buNone/>
            </a:pPr>
            <a:r>
              <a:rPr lang="en-GB" sz="2000" b="1" dirty="0"/>
              <a:t>Sea: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See: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Here: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797" y="1027906"/>
            <a:ext cx="10489442" cy="36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Can you put each one in a sentence?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65333" y="2351745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65333" y="2811082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3500840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3977734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41889" y="4675684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41889" y="5152578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7205" y="181304"/>
            <a:ext cx="114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Do not forget: </a:t>
            </a:r>
            <a:endParaRPr lang="en-GB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70" y="658357"/>
            <a:ext cx="1012024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81" y="655623"/>
            <a:ext cx="1005927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295701-46B3-4A8D-8732-326E4F6D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995" y="658357"/>
            <a:ext cx="10096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147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Spellings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0090"/>
            <a:ext cx="11750722" cy="50990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1" dirty="0"/>
              <a:t> </a:t>
            </a:r>
          </a:p>
          <a:p>
            <a:pPr marL="0" indent="0">
              <a:buNone/>
            </a:pPr>
            <a:r>
              <a:rPr lang="en-GB" sz="2000" b="1" dirty="0"/>
              <a:t>Hear: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Male: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Mail: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797" y="1027906"/>
            <a:ext cx="10489442" cy="36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Can you put each one in a sentence?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65333" y="2351745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65333" y="2811082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3500840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3977734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41889" y="4675684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41889" y="5152578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7205" y="181304"/>
            <a:ext cx="114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Do not forget: </a:t>
            </a:r>
            <a:endParaRPr lang="en-GB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70" y="658357"/>
            <a:ext cx="1012024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81" y="655623"/>
            <a:ext cx="1005927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295701-46B3-4A8D-8732-326E4F6D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995" y="658357"/>
            <a:ext cx="10096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0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912" y="255728"/>
            <a:ext cx="7610431" cy="1187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43" y="1576874"/>
            <a:ext cx="975081" cy="963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42" y="2642493"/>
            <a:ext cx="975081" cy="963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41" y="3708112"/>
            <a:ext cx="975081" cy="963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41" y="4773731"/>
            <a:ext cx="975081" cy="9634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40" y="5839349"/>
            <a:ext cx="975081" cy="9634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03" y="1576873"/>
            <a:ext cx="974766" cy="963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02" y="2642492"/>
            <a:ext cx="975081" cy="9634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01" y="3739457"/>
            <a:ext cx="943359" cy="9321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00" y="4773730"/>
            <a:ext cx="975081" cy="9634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00" y="5839348"/>
            <a:ext cx="975082" cy="963474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5" idx="3"/>
          </p:cNvCxnSpPr>
          <p:nvPr/>
        </p:nvCxnSpPr>
        <p:spPr>
          <a:xfrm>
            <a:off x="2447424" y="2058611"/>
            <a:ext cx="6401076" cy="2260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052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5977" y="766355"/>
            <a:ext cx="11829268" cy="47026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My Turn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020" y="1321386"/>
            <a:ext cx="11829269" cy="531175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724" y="78378"/>
            <a:ext cx="11728269" cy="792480"/>
          </a:xfrm>
        </p:spPr>
        <p:txBody>
          <a:bodyPr>
            <a:normAutofit/>
          </a:bodyPr>
          <a:lstStyle/>
          <a:p>
            <a:r>
              <a:rPr lang="en-GB" dirty="0"/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839" y="18317"/>
            <a:ext cx="892200" cy="7079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84" b="-8526"/>
          <a:stretch/>
        </p:blipFill>
        <p:spPr>
          <a:xfrm>
            <a:off x="8427412" y="95515"/>
            <a:ext cx="1369731" cy="5837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445" y="1545854"/>
            <a:ext cx="676939" cy="61770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092355" y="2182158"/>
            <a:ext cx="5130579" cy="3244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04059" y="4248523"/>
            <a:ext cx="7015370" cy="24662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17784" y="5380831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Harold ate eight bowls of soggy cereal for his breakfast.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404430" y="5710668"/>
            <a:ext cx="8041883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648" y="95515"/>
            <a:ext cx="564647" cy="537894"/>
          </a:xfrm>
          <a:prstGeom prst="rect">
            <a:avLst/>
          </a:prstGeom>
        </p:spPr>
      </p:pic>
      <p:pic>
        <p:nvPicPr>
          <p:cNvPr id="22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" y="28632"/>
            <a:ext cx="3550922" cy="72952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46" y="753356"/>
            <a:ext cx="548569" cy="483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290" y="1390608"/>
            <a:ext cx="800000" cy="790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90" y="1396918"/>
            <a:ext cx="917809" cy="8006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911" y="1390608"/>
            <a:ext cx="1026593" cy="7904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00" y="1396521"/>
            <a:ext cx="806749" cy="7696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392" y="3255212"/>
            <a:ext cx="3604640" cy="10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5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261092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042959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A Sentence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Build 3 sentences using the homophones.</a:t>
            </a:r>
          </a:p>
          <a:p>
            <a:endParaRPr lang="en-US" sz="1100" dirty="0">
              <a:ln>
                <a:solidFill>
                  <a:prstClr val="black"/>
                </a:solidFill>
              </a:ln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976" y="955926"/>
            <a:ext cx="11261093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59217" y="4012206"/>
            <a:ext cx="8550057" cy="823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124" y="4819633"/>
            <a:ext cx="761905" cy="69523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986" y="5602759"/>
            <a:ext cx="761905" cy="69523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906" y="4583216"/>
            <a:ext cx="761905" cy="695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29" y="223188"/>
            <a:ext cx="618840" cy="5451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43" y="4583216"/>
            <a:ext cx="828571" cy="7904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314" y="3219803"/>
            <a:ext cx="917809" cy="80064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23" y="3229968"/>
            <a:ext cx="1026593" cy="790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97" y="4869426"/>
            <a:ext cx="904762" cy="733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826" y="5278454"/>
            <a:ext cx="800000" cy="7904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69" y="5514871"/>
            <a:ext cx="1114286" cy="7904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612" y="5451535"/>
            <a:ext cx="800000" cy="7904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43" y="5514871"/>
            <a:ext cx="800000" cy="7904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91" y="5709061"/>
            <a:ext cx="1133333" cy="79047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62" y="5756355"/>
            <a:ext cx="1466667" cy="7904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559" y="4689630"/>
            <a:ext cx="857143" cy="7619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67" y="4440603"/>
            <a:ext cx="857143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89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664746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206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Scaffold A Sentence - –  </a:t>
            </a:r>
            <a:r>
              <a:rPr lang="en-US" sz="11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Finish the 3 sentences by adding the homophones then underline all the homophones.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61576"/>
            <a:ext cx="11664747" cy="583975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56734" y="2804289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56734" y="4774230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6733" y="6631862"/>
            <a:ext cx="9844449" cy="16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83" y="221675"/>
            <a:ext cx="618840" cy="545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84" y="913797"/>
            <a:ext cx="3924502" cy="92980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931447" y="1636829"/>
            <a:ext cx="1366336" cy="171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02" y="2843510"/>
            <a:ext cx="5659841" cy="937941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V="1">
            <a:off x="6803214" y="3622766"/>
            <a:ext cx="1008375" cy="43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502" y="4798185"/>
            <a:ext cx="6478447" cy="1400000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5024846" y="5329646"/>
            <a:ext cx="108857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936275" y="6008914"/>
            <a:ext cx="1495860" cy="130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C5157D-F022-452E-9714-18E84E35E7B7}"/>
                  </a:ext>
                </a:extLst>
              </p14:cNvPr>
              <p14:cNvContentPartPr/>
              <p14:nvPr/>
            </p14:nvContentPartPr>
            <p14:xfrm>
              <a:off x="4481062" y="3143249"/>
              <a:ext cx="19049" cy="76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C5157D-F022-452E-9714-18E84E35E7B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73567" y="3134328"/>
                <a:ext cx="34351" cy="9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5ACCE6-4157-41DB-BD97-5D5D7F183FD6}"/>
                  </a:ext>
                </a:extLst>
              </p14:cNvPr>
              <p14:cNvContentPartPr/>
              <p14:nvPr/>
            </p14:nvContentPartPr>
            <p14:xfrm>
              <a:off x="6122528" y="5065567"/>
              <a:ext cx="28574" cy="85725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5ACCE6-4157-41DB-BD97-5D5D7F183F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4847" y="5057065"/>
                <a:ext cx="43629" cy="1030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F735B54-811D-4538-A2DA-2B0CB0AEF759}"/>
                  </a:ext>
                </a:extLst>
              </p14:cNvPr>
              <p14:cNvContentPartPr/>
              <p14:nvPr/>
            </p14:nvContentPartPr>
            <p14:xfrm>
              <a:off x="5447356" y="5810146"/>
              <a:ext cx="28574" cy="28574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F735B54-811D-4538-A2DA-2B0CB0AEF75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39145" y="5802692"/>
                <a:ext cx="44667" cy="43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845AB9-727B-4CC9-A984-C407BD96164E}"/>
                  </a:ext>
                </a:extLst>
              </p14:cNvPr>
              <p14:cNvContentPartPr/>
              <p14:nvPr/>
            </p14:nvContentPartPr>
            <p14:xfrm>
              <a:off x="7223455" y="1480705"/>
              <a:ext cx="28574" cy="28574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845AB9-727B-4CC9-A984-C407BD9616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15690" y="1472731"/>
                <a:ext cx="43793" cy="44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B68E71D-AA78-46A5-A162-82CEDCCD98BB}"/>
                  </a:ext>
                </a:extLst>
              </p14:cNvPr>
              <p14:cNvContentPartPr/>
              <p14:nvPr/>
            </p14:nvContentPartPr>
            <p14:xfrm>
              <a:off x="7823992" y="3514753"/>
              <a:ext cx="38099" cy="38099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B68E71D-AA78-46A5-A162-82CEDCCD98B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15090" y="3505034"/>
                <a:ext cx="55546" cy="57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229BA6B-6744-4DA5-B71E-8E9F149C85E6}"/>
                  </a:ext>
                </a:extLst>
              </p14:cNvPr>
              <p14:cNvContentPartPr/>
              <p14:nvPr/>
            </p14:nvContentPartPr>
            <p14:xfrm>
              <a:off x="7230341" y="1498023"/>
              <a:ext cx="9524" cy="9524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229BA6B-6744-4DA5-B71E-8E9F149C85E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92241" y="1269447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B3CA0BD-69B5-464C-8945-55B1727CC536}"/>
                  </a:ext>
                </a:extLst>
              </p14:cNvPr>
              <p14:cNvContentPartPr/>
              <p14:nvPr/>
            </p14:nvContentPartPr>
            <p14:xfrm>
              <a:off x="7247659" y="1489364"/>
              <a:ext cx="9524" cy="9524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B3CA0BD-69B5-464C-8945-55B1727CC53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09559" y="1251264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919442D-C9DD-4794-9804-035ED7D48A36}"/>
                  </a:ext>
                </a:extLst>
              </p14:cNvPr>
              <p14:cNvContentPartPr/>
              <p14:nvPr/>
            </p14:nvContentPartPr>
            <p14:xfrm>
              <a:off x="7247659" y="1489364"/>
              <a:ext cx="9524" cy="9524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919442D-C9DD-4794-9804-035ED7D48A3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09559" y="1251264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EA81E8F-DF6D-4360-912F-9B89B7AFA5CE}"/>
                  </a:ext>
                </a:extLst>
              </p14:cNvPr>
              <p14:cNvContentPartPr/>
              <p14:nvPr/>
            </p14:nvContentPartPr>
            <p14:xfrm>
              <a:off x="7247659" y="1489364"/>
              <a:ext cx="9524" cy="9524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EA81E8F-DF6D-4360-912F-9B89B7AFA5C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09559" y="1251264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3E840B2-4009-45C9-8FA7-C4E77F0240C5}"/>
                  </a:ext>
                </a:extLst>
              </p14:cNvPr>
              <p14:cNvContentPartPr/>
              <p14:nvPr/>
            </p14:nvContentPartPr>
            <p14:xfrm>
              <a:off x="7247659" y="1498023"/>
              <a:ext cx="9524" cy="9524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3E840B2-4009-45C9-8FA7-C4E77F0240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09559" y="1269447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000C78D-668D-40AF-AEAF-E685F139EF81}"/>
                  </a:ext>
                </a:extLst>
              </p14:cNvPr>
              <p14:cNvContentPartPr/>
              <p14:nvPr/>
            </p14:nvContentPartPr>
            <p14:xfrm>
              <a:off x="7247659" y="1489364"/>
              <a:ext cx="9524" cy="9524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000C78D-668D-40AF-AEAF-E685F139EF8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09559" y="1251264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DC3B20A-BE1B-4D67-BBB1-0A9F1ADAB405}"/>
                  </a:ext>
                </a:extLst>
              </p14:cNvPr>
              <p14:cNvContentPartPr/>
              <p14:nvPr/>
            </p14:nvContentPartPr>
            <p14:xfrm>
              <a:off x="7836477" y="3515579"/>
              <a:ext cx="9524" cy="9524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DC3B20A-BE1B-4D67-BBB1-0A9F1ADAB40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901" y="3506436"/>
                <a:ext cx="476200" cy="28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CDE8DB7-9DBF-423E-B543-A0B86507BFFC}"/>
                  </a:ext>
                </a:extLst>
              </p14:cNvPr>
              <p14:cNvContentPartPr/>
              <p14:nvPr/>
            </p14:nvContentPartPr>
            <p14:xfrm>
              <a:off x="5455227" y="5836227"/>
              <a:ext cx="9524" cy="9524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CDE8DB7-9DBF-423E-B543-A0B86507BFF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6651" y="5607651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158A717-6F5C-4C81-8AA9-6AB69DCEEA20}"/>
                  </a:ext>
                </a:extLst>
              </p14:cNvPr>
              <p14:cNvContentPartPr/>
              <p14:nvPr/>
            </p14:nvContentPartPr>
            <p14:xfrm>
              <a:off x="5455227" y="5836227"/>
              <a:ext cx="9524" cy="9524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158A717-6F5C-4C81-8AA9-6AB69DCEEA2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26651" y="5607651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FD7D89E-6CF2-4F89-A757-5AC566073D9E}"/>
                  </a:ext>
                </a:extLst>
              </p14:cNvPr>
              <p14:cNvContentPartPr/>
              <p14:nvPr/>
            </p14:nvContentPartPr>
            <p14:xfrm>
              <a:off x="7845136" y="3515591"/>
              <a:ext cx="9524" cy="9524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FD7D89E-6CF2-4F89-A757-5AC566073D9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07036" y="3287015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268DC90-9D88-49DF-A228-D2218828FDFB}"/>
                  </a:ext>
                </a:extLst>
              </p14:cNvPr>
              <p14:cNvContentPartPr/>
              <p14:nvPr/>
            </p14:nvContentPartPr>
            <p14:xfrm>
              <a:off x="7827818" y="3524250"/>
              <a:ext cx="9524" cy="9524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268DC90-9D88-49DF-A228-D2218828FD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89718" y="3286150"/>
                <a:ext cx="476200" cy="4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2E28EEE-6F06-4327-8F55-A99AA0D56042}"/>
                  </a:ext>
                </a:extLst>
              </p14:cNvPr>
              <p14:cNvContentPartPr/>
              <p14:nvPr/>
            </p14:nvContentPartPr>
            <p14:xfrm>
              <a:off x="7845136" y="3541568"/>
              <a:ext cx="9524" cy="9524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2E28EEE-6F06-4327-8F55-A99AA0D5604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07036" y="3303468"/>
                <a:ext cx="476200" cy="4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8257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5977" y="204897"/>
            <a:ext cx="11755364" cy="58175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591" y="201873"/>
            <a:ext cx="11493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Write A Sentence </a:t>
            </a:r>
            <a:r>
              <a:rPr lang="en-US" sz="1200" dirty="0">
                <a:ln>
                  <a:solidFill>
                    <a:prstClr val="black"/>
                  </a:solidFill>
                </a:ln>
                <a:solidFill>
                  <a:srgbClr val="5B9BD5">
                    <a:lumMod val="50000"/>
                  </a:srgbClr>
                </a:solidFill>
              </a:rPr>
              <a:t>–  Find 3 pairs of homophones then use them to write 6 sentences.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977" y="881449"/>
            <a:ext cx="11755364" cy="5832389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591" y="963005"/>
            <a:ext cx="967945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Pair / Pear </a:t>
            </a:r>
            <a:r>
              <a:rPr lang="en-GB" sz="1600" dirty="0">
                <a:solidFill>
                  <a:prstClr val="black"/>
                </a:solidFill>
              </a:rPr>
              <a:t>: </a:t>
            </a:r>
            <a:r>
              <a:rPr lang="en-GB" sz="1600" dirty="0">
                <a:solidFill>
                  <a:prstClr val="black"/>
                </a:solidFill>
                <a:latin typeface="CCW Cursive Solid Lined 4" panose="03050602040000000000" pitchFamily="66" charset="0"/>
              </a:rPr>
              <a:t>Peter Piper picked a pair of pears</a:t>
            </a:r>
            <a:r>
              <a:rPr lang="en-GB" sz="1600" dirty="0">
                <a:solidFill>
                  <a:prstClr val="black"/>
                </a:solidFill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Sew / so :  My socks had a hole in them, so I had to sew them!</a:t>
            </a:r>
            <a:endParaRPr lang="en-GB" sz="28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Hare / hair:  The grey, beautiful hare had very soft hair.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prstClr val="black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15043" y="2499703"/>
          <a:ext cx="1153723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37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501" y="221675"/>
            <a:ext cx="618840" cy="545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1" y="5190383"/>
            <a:ext cx="3219412" cy="1097767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766" y="5203864"/>
            <a:ext cx="3466011" cy="102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98" y="5190383"/>
            <a:ext cx="3568882" cy="103624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0CF73E-D5F4-43F4-AFBC-72361185755A}"/>
                  </a:ext>
                </a:extLst>
              </p14:cNvPr>
              <p14:cNvContentPartPr/>
              <p14:nvPr/>
            </p14:nvContentPartPr>
            <p14:xfrm>
              <a:off x="5593773" y="1662545"/>
              <a:ext cx="9524" cy="9524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0CF73E-D5F4-43F4-AFBC-7236118575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65197" y="1433969"/>
                <a:ext cx="476200" cy="47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8398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</a:t>
            </a:r>
            <a:r>
              <a:rPr lang="en-GB" sz="3200" dirty="0"/>
              <a:t>Tuesday 26</a:t>
            </a:r>
            <a:r>
              <a:rPr lang="en-GB" sz="3200" baseline="30000" dirty="0"/>
              <a:t>th</a:t>
            </a:r>
            <a:r>
              <a:rPr lang="en-GB" sz="3200" dirty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identify and use adverbs in sentences.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82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555</Words>
  <Application>Microsoft Office PowerPoint</Application>
  <PresentationFormat>Widescreen</PresentationFormat>
  <Paragraphs>99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 </vt:lpstr>
      <vt:lpstr>PowerPoint Presentation</vt:lpstr>
      <vt:lpstr>PowerPoint Presentation</vt:lpstr>
      <vt:lpstr>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.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. 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. </vt:lpstr>
      <vt:lpstr>PowerPoint Presentation</vt:lpstr>
      <vt:lpstr>PowerPoint Presentation</vt:lpstr>
      <vt:lpstr>PowerPoint Presentation</vt:lpstr>
      <vt:lpstr>PowerPoint Presentation</vt:lpstr>
      <vt:lpstr>Spellings </vt:lpstr>
      <vt:lpstr>Spellings </vt:lpstr>
      <vt:lpstr>Spellings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Kimberley Graham</cp:lastModifiedBy>
  <cp:revision>99</cp:revision>
  <dcterms:created xsi:type="dcterms:W3CDTF">2020-11-12T10:31:00Z</dcterms:created>
  <dcterms:modified xsi:type="dcterms:W3CDTF">2021-01-25T11:19:02Z</dcterms:modified>
</cp:coreProperties>
</file>