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440" r:id="rId2"/>
    <p:sldId id="357" r:id="rId3"/>
    <p:sldId id="398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362" r:id="rId12"/>
    <p:sldId id="399" r:id="rId13"/>
    <p:sldId id="448" r:id="rId14"/>
    <p:sldId id="449" r:id="rId15"/>
    <p:sldId id="450" r:id="rId16"/>
    <p:sldId id="451" r:id="rId17"/>
    <p:sldId id="452" r:id="rId18"/>
    <p:sldId id="367" r:id="rId19"/>
    <p:sldId id="401" r:id="rId20"/>
    <p:sldId id="453" r:id="rId21"/>
    <p:sldId id="454" r:id="rId22"/>
    <p:sldId id="455" r:id="rId23"/>
    <p:sldId id="456" r:id="rId24"/>
    <p:sldId id="457" r:id="rId25"/>
    <p:sldId id="372" r:id="rId26"/>
    <p:sldId id="463" r:id="rId27"/>
    <p:sldId id="458" r:id="rId28"/>
    <p:sldId id="459" r:id="rId29"/>
    <p:sldId id="460" r:id="rId30"/>
    <p:sldId id="461" r:id="rId31"/>
    <p:sldId id="462" r:id="rId32"/>
    <p:sldId id="378" r:id="rId33"/>
    <p:sldId id="465" r:id="rId34"/>
    <p:sldId id="464" r:id="rId35"/>
    <p:sldId id="466" r:id="rId36"/>
    <p:sldId id="46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ACE70-FFCD-FA80-9755-CBE9DE60F90A}" v="1958" dt="2021-02-26T14:14:59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Graham [ Wheatley Hill Community Primary School ]" userId="S::k.graham315@whprimary.com::28938513-fcdf-4eed-8d1c-d8e694656955" providerId="AD" clId="Web-{4C2ACE70-FFCD-FA80-9755-CBE9DE60F90A}"/>
    <pc:docChg chg="addSld delSld modSld">
      <pc:chgData name="K.Graham [ Wheatley Hill Community Primary School ]" userId="S::k.graham315@whprimary.com::28938513-fcdf-4eed-8d1c-d8e694656955" providerId="AD" clId="Web-{4C2ACE70-FFCD-FA80-9755-CBE9DE60F90A}" dt="2021-02-26T14:14:59.342" v="1604" actId="1076"/>
      <pc:docMkLst>
        <pc:docMk/>
      </pc:docMkLst>
      <pc:sldChg chg="modSp">
        <pc:chgData name="K.Graham [ Wheatley Hill Community Primary School ]" userId="S::k.graham315@whprimary.com::28938513-fcdf-4eed-8d1c-d8e694656955" providerId="AD" clId="Web-{4C2ACE70-FFCD-FA80-9755-CBE9DE60F90A}" dt="2021-02-26T10:53:44.067" v="39" actId="20577"/>
        <pc:sldMkLst>
          <pc:docMk/>
          <pc:sldMk cId="1418253272" sldId="357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0:53:44.067" v="39" actId="20577"/>
          <ac:spMkLst>
            <pc:docMk/>
            <pc:sldMk cId="1418253272" sldId="357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0:53:25.676" v="31" actId="20577"/>
          <ac:spMkLst>
            <pc:docMk/>
            <pc:sldMk cId="1418253272" sldId="357"/>
            <ac:spMk id="12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4C2ACE70-FFCD-FA80-9755-CBE9DE60F90A}" dt="2021-02-26T10:54:12.085" v="67" actId="20577"/>
        <pc:sldMkLst>
          <pc:docMk/>
          <pc:sldMk cId="3751938491" sldId="362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0:53:50.708" v="43" actId="20577"/>
          <ac:spMkLst>
            <pc:docMk/>
            <pc:sldMk cId="3751938491" sldId="362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0:54:12.085" v="67" actId="20577"/>
          <ac:spMkLst>
            <pc:docMk/>
            <pc:sldMk cId="3751938491" sldId="362"/>
            <ac:spMk id="12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4C2ACE70-FFCD-FA80-9755-CBE9DE60F90A}" dt="2021-02-26T13:00:34.289" v="1068" actId="20577"/>
        <pc:sldMkLst>
          <pc:docMk/>
          <pc:sldMk cId="2605277717" sldId="367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3:00:34.289" v="1068" actId="20577"/>
          <ac:spMkLst>
            <pc:docMk/>
            <pc:sldMk cId="2605277717" sldId="367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2:59:05.564" v="1044" actId="20577"/>
          <ac:spMkLst>
            <pc:docMk/>
            <pc:sldMk cId="2605277717" sldId="367"/>
            <ac:spMk id="12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4C2ACE70-FFCD-FA80-9755-CBE9DE60F90A}" dt="2021-02-26T13:01:07.588" v="1072" actId="20577"/>
        <pc:sldMkLst>
          <pc:docMk/>
          <pc:sldMk cId="3292488309" sldId="372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3:01:07.588" v="1072" actId="20577"/>
          <ac:spMkLst>
            <pc:docMk/>
            <pc:sldMk cId="3292488309" sldId="372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2:59:56.880" v="1065" actId="20577"/>
          <ac:spMkLst>
            <pc:docMk/>
            <pc:sldMk cId="3292488309" sldId="372"/>
            <ac:spMk id="12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4C2ACE70-FFCD-FA80-9755-CBE9DE60F90A}" dt="2021-02-26T14:00:43.604" v="1433" actId="20577"/>
        <pc:sldMkLst>
          <pc:docMk/>
          <pc:sldMk cId="1304365169" sldId="378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3:59:42.694" v="1418" actId="20577"/>
          <ac:spMkLst>
            <pc:docMk/>
            <pc:sldMk cId="1304365169" sldId="378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4:00:43.604" v="1433" actId="20577"/>
          <ac:spMkLst>
            <pc:docMk/>
            <pc:sldMk cId="1304365169" sldId="378"/>
            <ac:spMk id="12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4C2ACE70-FFCD-FA80-9755-CBE9DE60F90A}" dt="2021-02-26T13:58:10.001" v="1410" actId="20577"/>
        <pc:sldMkLst>
          <pc:docMk/>
          <pc:sldMk cId="1938236611" sldId="398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3:58:02.891" v="1406" actId="20577"/>
          <ac:spMkLst>
            <pc:docMk/>
            <pc:sldMk cId="1938236611" sldId="398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3:58:10.001" v="1410" actId="20577"/>
          <ac:spMkLst>
            <pc:docMk/>
            <pc:sldMk cId="1938236611" sldId="398"/>
            <ac:spMk id="10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4C2ACE70-FFCD-FA80-9755-CBE9DE60F90A}" dt="2021-02-26T13:57:42.593" v="1405" actId="20577"/>
        <pc:sldMkLst>
          <pc:docMk/>
          <pc:sldMk cId="4172082549" sldId="399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3:57:37.874" v="1403" actId="20577"/>
          <ac:spMkLst>
            <pc:docMk/>
            <pc:sldMk cId="4172082549" sldId="399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3:57:42.593" v="1405" actId="20577"/>
          <ac:spMkLst>
            <pc:docMk/>
            <pc:sldMk cId="4172082549" sldId="399"/>
            <ac:spMk id="10" creationId="{00000000-0000-0000-0000-000000000000}"/>
          </ac:spMkLst>
        </pc:spChg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3:58:27.830" v="1412"/>
        <pc:sldMkLst>
          <pc:docMk/>
          <pc:sldMk cId="1220206242" sldId="400"/>
        </pc:sldMkLst>
      </pc:sldChg>
      <pc:sldChg chg="modSp">
        <pc:chgData name="K.Graham [ Wheatley Hill Community Primary School ]" userId="S::k.graham315@whprimary.com::28938513-fcdf-4eed-8d1c-d8e694656955" providerId="AD" clId="Web-{4C2ACE70-FFCD-FA80-9755-CBE9DE60F90A}" dt="2021-02-26T13:57:03.732" v="1402" actId="20577"/>
        <pc:sldMkLst>
          <pc:docMk/>
          <pc:sldMk cId="1285264611" sldId="401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3:56:56.700" v="1398" actId="20577"/>
          <ac:spMkLst>
            <pc:docMk/>
            <pc:sldMk cId="1285264611" sldId="401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3:57:03.732" v="1402" actId="20577"/>
          <ac:spMkLst>
            <pc:docMk/>
            <pc:sldMk cId="1285264611" sldId="401"/>
            <ac:spMk id="10" creationId="{00000000-0000-0000-0000-000000000000}"/>
          </ac:spMkLst>
        </pc:spChg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4.101" v="5"/>
        <pc:sldMkLst>
          <pc:docMk/>
          <pc:sldMk cId="1393727127" sldId="408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4.101" v="4"/>
        <pc:sldMkLst>
          <pc:docMk/>
          <pc:sldMk cId="3561434342" sldId="409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4.101" v="3"/>
        <pc:sldMkLst>
          <pc:docMk/>
          <pc:sldMk cId="1037736784" sldId="410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8.585" v="8"/>
        <pc:sldMkLst>
          <pc:docMk/>
          <pc:sldMk cId="3702355196" sldId="411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4.101" v="1"/>
        <pc:sldMkLst>
          <pc:docMk/>
          <pc:sldMk cId="2128184745" sldId="412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4.101" v="2"/>
        <pc:sldMkLst>
          <pc:docMk/>
          <pc:sldMk cId="2534166493" sldId="413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8.585" v="9"/>
        <pc:sldMkLst>
          <pc:docMk/>
          <pc:sldMk cId="1923154242" sldId="414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4.101" v="0"/>
        <pc:sldMkLst>
          <pc:docMk/>
          <pc:sldMk cId="3677990251" sldId="415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8.585" v="7"/>
        <pc:sldMkLst>
          <pc:docMk/>
          <pc:sldMk cId="3986899034" sldId="416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0:18.585" v="6"/>
        <pc:sldMkLst>
          <pc:docMk/>
          <pc:sldMk cId="1801035343" sldId="417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36.790" v="71"/>
        <pc:sldMkLst>
          <pc:docMk/>
          <pc:sldMk cId="1405230665" sldId="418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36.790" v="70"/>
        <pc:sldMkLst>
          <pc:docMk/>
          <pc:sldMk cId="2534244348" sldId="419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36.790" v="69"/>
        <pc:sldMkLst>
          <pc:docMk/>
          <pc:sldMk cId="4065652124" sldId="420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36.790" v="68"/>
        <pc:sldMkLst>
          <pc:docMk/>
          <pc:sldMk cId="1519383260" sldId="421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40.524" v="75"/>
        <pc:sldMkLst>
          <pc:docMk/>
          <pc:sldMk cId="3407160566" sldId="422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40.524" v="74"/>
        <pc:sldMkLst>
          <pc:docMk/>
          <pc:sldMk cId="3737978016" sldId="423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40.524" v="73"/>
        <pc:sldMkLst>
          <pc:docMk/>
          <pc:sldMk cId="3696939464" sldId="425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40.524" v="72"/>
        <pc:sldMkLst>
          <pc:docMk/>
          <pc:sldMk cId="1670582534" sldId="426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44.384" v="77"/>
        <pc:sldMkLst>
          <pc:docMk/>
          <pc:sldMk cId="3341924829" sldId="427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44.384" v="76"/>
        <pc:sldMkLst>
          <pc:docMk/>
          <pc:sldMk cId="3088282740" sldId="428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51.447" v="82"/>
        <pc:sldMkLst>
          <pc:docMk/>
          <pc:sldMk cId="3060627925" sldId="429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51.447" v="81"/>
        <pc:sldMkLst>
          <pc:docMk/>
          <pc:sldMk cId="2133021939" sldId="430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51.447" v="80"/>
        <pc:sldMkLst>
          <pc:docMk/>
          <pc:sldMk cId="2773713667" sldId="431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51.447" v="79"/>
        <pc:sldMkLst>
          <pc:docMk/>
          <pc:sldMk cId="356079169" sldId="432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51.447" v="78"/>
        <pc:sldMkLst>
          <pc:docMk/>
          <pc:sldMk cId="2879061950" sldId="433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57.150" v="85"/>
        <pc:sldMkLst>
          <pc:docMk/>
          <pc:sldMk cId="2764422831" sldId="434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57.150" v="84"/>
        <pc:sldMkLst>
          <pc:docMk/>
          <pc:sldMk cId="1392082732" sldId="435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4:57.150" v="83"/>
        <pc:sldMkLst>
          <pc:docMk/>
          <pc:sldMk cId="1702044859" sldId="436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5:00.354" v="87"/>
        <pc:sldMkLst>
          <pc:docMk/>
          <pc:sldMk cId="3922336890" sldId="437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5:00.354" v="86"/>
        <pc:sldMkLst>
          <pc:docMk/>
          <pc:sldMk cId="2879215012" sldId="438"/>
        </pc:sldMkLst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0:58:32.680" v="113" actId="1076"/>
        <pc:sldMkLst>
          <pc:docMk/>
          <pc:sldMk cId="900765724" sldId="441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0:56:13.718" v="106"/>
          <ac:spMkLst>
            <pc:docMk/>
            <pc:sldMk cId="900765724" sldId="441"/>
            <ac:spMk id="2" creationId="{DF570E42-AF96-4FAE-95E9-02EEB798A41C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0:56:13.718" v="105"/>
          <ac:spMkLst>
            <pc:docMk/>
            <pc:sldMk cId="900765724" sldId="441"/>
            <ac:spMk id="3" creationId="{70E5E2E5-CF87-4B18-BBAC-66A481B4E63C}"/>
          </ac:spMkLst>
        </pc:spChg>
        <pc:spChg chg="add">
          <ac:chgData name="K.Graham [ Wheatley Hill Community Primary School ]" userId="S::k.graham315@whprimary.com::28938513-fcdf-4eed-8d1c-d8e694656955" providerId="AD" clId="Web-{4C2ACE70-FFCD-FA80-9755-CBE9DE60F90A}" dt="2021-02-26T10:57:55.787" v="110"/>
          <ac:spMkLst>
            <pc:docMk/>
            <pc:sldMk cId="900765724" sldId="441"/>
            <ac:spMk id="5" creationId="{0C6AA240-2CEA-4CA9-88B2-AAB86DF9629F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0:57:16.206" v="109" actId="1076"/>
          <ac:picMkLst>
            <pc:docMk/>
            <pc:sldMk cId="900765724" sldId="441"/>
            <ac:picMk id="4" creationId="{51B8F3A1-8C30-4389-80B6-F485677F938E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0:57:55.787" v="110"/>
          <ac:picMkLst>
            <pc:docMk/>
            <pc:sldMk cId="900765724" sldId="441"/>
            <ac:picMk id="10" creationId="{6F8AA97B-347C-4F90-B83E-5033A2022A46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0:57:55.787" v="110"/>
          <ac:picMkLst>
            <pc:docMk/>
            <pc:sldMk cId="900765724" sldId="441"/>
            <ac:picMk id="11" creationId="{186AE63A-E93E-461A-A766-460AAB35D299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0:57:55.787" v="110"/>
          <ac:picMkLst>
            <pc:docMk/>
            <pc:sldMk cId="900765724" sldId="441"/>
            <ac:picMk id="12" creationId="{71231C74-5C8C-4A0F-B08C-9BF81A730C64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0:58:32.680" v="113" actId="1076"/>
          <ac:picMkLst>
            <pc:docMk/>
            <pc:sldMk cId="900765724" sldId="441"/>
            <ac:picMk id="14" creationId="{A7C2EFEE-73B0-4722-A4C7-96FD65CA0FA1}"/>
          </ac:picMkLst>
        </pc:picChg>
        <pc:cxnChg chg="add">
          <ac:chgData name="K.Graham [ Wheatley Hill Community Primary School ]" userId="S::k.graham315@whprimary.com::28938513-fcdf-4eed-8d1c-d8e694656955" providerId="AD" clId="Web-{4C2ACE70-FFCD-FA80-9755-CBE9DE60F90A}" dt="2021-02-26T10:57:55.787" v="110"/>
          <ac:cxnSpMkLst>
            <pc:docMk/>
            <pc:sldMk cId="900765724" sldId="441"/>
            <ac:cxnSpMk id="6" creationId="{E0E83C57-7F14-4BCE-B8A1-4F7E9F12EF82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0:57:55.787" v="110"/>
          <ac:cxnSpMkLst>
            <pc:docMk/>
            <pc:sldMk cId="900765724" sldId="441"/>
            <ac:cxnSpMk id="7" creationId="{1E17C0A6-228D-4083-8CBD-C52A7A12E599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0:57:55.787" v="110"/>
          <ac:cxnSpMkLst>
            <pc:docMk/>
            <pc:sldMk cId="900765724" sldId="441"/>
            <ac:cxnSpMk id="8" creationId="{BC9293A1-A497-4890-92F0-0BF5CC97DFCA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0:57:55.787" v="110"/>
          <ac:cxnSpMkLst>
            <pc:docMk/>
            <pc:sldMk cId="900765724" sldId="441"/>
            <ac:cxnSpMk id="9" creationId="{479C38F1-428F-41A4-BF1A-1573DDD629E5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0:57:55.787" v="110"/>
          <ac:cxnSpMkLst>
            <pc:docMk/>
            <pc:sldMk cId="900765724" sldId="441"/>
            <ac:cxnSpMk id="13" creationId="{910CA403-9A57-44AD-8C57-792AD3B04355}"/>
          </ac:cxnSpMkLst>
        </pc:cxnChg>
      </pc:sldChg>
      <pc:sldChg chg="addSp delSp modSp new add del">
        <pc:chgData name="K.Graham [ Wheatley Hill Community Primary School ]" userId="S::k.graham315@whprimary.com::28938513-fcdf-4eed-8d1c-d8e694656955" providerId="AD" clId="Web-{4C2ACE70-FFCD-FA80-9755-CBE9DE60F90A}" dt="2021-02-26T11:12:43.984" v="171"/>
        <pc:sldMkLst>
          <pc:docMk/>
          <pc:sldMk cId="3273058328" sldId="442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0:58:40.993" v="116"/>
          <ac:spMkLst>
            <pc:docMk/>
            <pc:sldMk cId="3273058328" sldId="442"/>
            <ac:spMk id="2" creationId="{75AD578A-2C06-4B6B-8D00-56A0D1B67402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0:58:40.993" v="115"/>
          <ac:spMkLst>
            <pc:docMk/>
            <pc:sldMk cId="3273058328" sldId="442"/>
            <ac:spMk id="3" creationId="{9C4A1442-6977-4B98-9429-711EC93DC92D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03:16.948" v="154" actId="1076"/>
          <ac:spMkLst>
            <pc:docMk/>
            <pc:sldMk cId="3273058328" sldId="442"/>
            <ac:spMk id="12" creationId="{4860F6CE-21A5-4BF3-B933-68A143E8A66C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03:17.010" v="166" actId="1076"/>
          <ac:spMkLst>
            <pc:docMk/>
            <pc:sldMk cId="3273058328" sldId="442"/>
            <ac:spMk id="27" creationId="{3B661C09-1353-4747-B6D2-EBA33F199DAD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0:41" v="121" actId="1076"/>
          <ac:picMkLst>
            <pc:docMk/>
            <pc:sldMk cId="3273058328" sldId="442"/>
            <ac:picMk id="4" creationId="{63572862-A9AC-4ADF-A47E-8497D48E65B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17" v="147" actId="1076"/>
          <ac:picMkLst>
            <pc:docMk/>
            <pc:sldMk cId="3273058328" sldId="442"/>
            <ac:picMk id="5" creationId="{CEA58397-F24C-4ABE-BEB4-276EDD0B29BA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17" v="148" actId="1076"/>
          <ac:picMkLst>
            <pc:docMk/>
            <pc:sldMk cId="3273058328" sldId="442"/>
            <ac:picMk id="6" creationId="{14D869B3-BFCE-41DC-9D6D-C585B318BB89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32" v="150" actId="1076"/>
          <ac:picMkLst>
            <pc:docMk/>
            <pc:sldMk cId="3273058328" sldId="442"/>
            <ac:picMk id="8" creationId="{15525045-D2FD-468A-BCB3-F84EA6DD6906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32" v="151" actId="1076"/>
          <ac:picMkLst>
            <pc:docMk/>
            <pc:sldMk cId="3273058328" sldId="442"/>
            <ac:picMk id="9" creationId="{C873C6B6-E390-446C-B5FE-4A5759A09EE7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32" v="152" actId="1076"/>
          <ac:picMkLst>
            <pc:docMk/>
            <pc:sldMk cId="3273058328" sldId="442"/>
            <ac:picMk id="10" creationId="{BAF41BB0-3258-49DC-AB2A-11567CC9ED9B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48" v="153" actId="1076"/>
          <ac:picMkLst>
            <pc:docMk/>
            <pc:sldMk cId="3273058328" sldId="442"/>
            <ac:picMk id="11" creationId="{D4EE3302-D4BA-493C-B3BD-4FC1AFB27126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63" v="156" actId="1076"/>
          <ac:picMkLst>
            <pc:docMk/>
            <pc:sldMk cId="3273058328" sldId="442"/>
            <ac:picMk id="15" creationId="{E0D714BC-7CED-4687-A0BF-F557CBDB0760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79" v="158" actId="1076"/>
          <ac:picMkLst>
            <pc:docMk/>
            <pc:sldMk cId="3273058328" sldId="442"/>
            <ac:picMk id="17" creationId="{8DA6C229-E27C-4E21-83D2-C390FFDF05A1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79" v="159" actId="1076"/>
          <ac:picMkLst>
            <pc:docMk/>
            <pc:sldMk cId="3273058328" sldId="442"/>
            <ac:picMk id="18" creationId="{C034E656-C404-4820-BFDB-5ECE51B6958B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79" v="160" actId="1076"/>
          <ac:picMkLst>
            <pc:docMk/>
            <pc:sldMk cId="3273058328" sldId="442"/>
            <ac:picMk id="19" creationId="{CB065D98-12B5-4D61-A847-5D7D086DFC13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79" v="161" actId="1076"/>
          <ac:picMkLst>
            <pc:docMk/>
            <pc:sldMk cId="3273058328" sldId="442"/>
            <ac:picMk id="20" creationId="{80F3EB69-DCC5-4F9C-80F3-A76F77E9DC5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79" v="162" actId="1076"/>
          <ac:picMkLst>
            <pc:docMk/>
            <pc:sldMk cId="3273058328" sldId="442"/>
            <ac:picMk id="21" creationId="{9F6B0938-F1BD-4F8D-BEF3-271B53904BD7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95" v="163" actId="1076"/>
          <ac:picMkLst>
            <pc:docMk/>
            <pc:sldMk cId="3273058328" sldId="442"/>
            <ac:picMk id="22" creationId="{F930EF5B-9FCC-44D7-9E4C-85426E0F4A30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03:16.995" v="164" actId="1076"/>
          <ac:picMkLst>
            <pc:docMk/>
            <pc:sldMk cId="3273058328" sldId="442"/>
            <ac:picMk id="23" creationId="{8367D3E7-F08E-464F-A6AE-636DEB52FAA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12:34.452" v="169" actId="1076"/>
          <ac:picMkLst>
            <pc:docMk/>
            <pc:sldMk cId="3273058328" sldId="442"/>
            <ac:picMk id="28" creationId="{DF9D7882-3C7B-4937-ABB3-DBAE471DC1EE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03:16.917" v="149" actId="1076"/>
          <ac:cxnSpMkLst>
            <pc:docMk/>
            <pc:sldMk cId="3273058328" sldId="442"/>
            <ac:cxnSpMk id="7" creationId="{0C51D7FC-6553-4505-BF0C-BE0821720D2A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03:16.948" v="155" actId="1076"/>
          <ac:cxnSpMkLst>
            <pc:docMk/>
            <pc:sldMk cId="3273058328" sldId="442"/>
            <ac:cxnSpMk id="13" creationId="{334C3084-5A6A-44A4-AFE8-C334926F695D}"/>
          </ac:cxnSpMkLst>
        </pc:cxnChg>
        <pc:cxnChg chg="add del">
          <ac:chgData name="K.Graham [ Wheatley Hill Community Primary School ]" userId="S::k.graham315@whprimary.com::28938513-fcdf-4eed-8d1c-d8e694656955" providerId="AD" clId="Web-{4C2ACE70-FFCD-FA80-9755-CBE9DE60F90A}" dt="2021-02-26T11:02:46.633" v="140"/>
          <ac:cxnSpMkLst>
            <pc:docMk/>
            <pc:sldMk cId="3273058328" sldId="442"/>
            <ac:cxnSpMk id="14" creationId="{3BB7ACC9-43EE-4F17-8F2F-B0795A6FC13C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03:16.963" v="157" actId="1076"/>
          <ac:cxnSpMkLst>
            <pc:docMk/>
            <pc:sldMk cId="3273058328" sldId="442"/>
            <ac:cxnSpMk id="16" creationId="{0118B5B4-A7BB-4334-87F0-79653FA0DE09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03:16.995" v="165" actId="1076"/>
          <ac:cxnSpMkLst>
            <pc:docMk/>
            <pc:sldMk cId="3273058328" sldId="442"/>
            <ac:cxnSpMk id="24" creationId="{28CED617-9688-44BC-9741-CB73F7599B2C}"/>
          </ac:cxnSpMkLst>
        </pc:cxnChg>
        <pc:cxnChg chg="add del">
          <ac:chgData name="K.Graham [ Wheatley Hill Community Primary School ]" userId="S::k.graham315@whprimary.com::28938513-fcdf-4eed-8d1c-d8e694656955" providerId="AD" clId="Web-{4C2ACE70-FFCD-FA80-9755-CBE9DE60F90A}" dt="2021-02-26T11:02:43.508" v="139"/>
          <ac:cxnSpMkLst>
            <pc:docMk/>
            <pc:sldMk cId="3273058328" sldId="442"/>
            <ac:cxnSpMk id="25" creationId="{B886E607-1215-45D4-B84A-08DE38E69DAA}"/>
          </ac:cxnSpMkLst>
        </pc:cxnChg>
        <pc:cxnChg chg="add del">
          <ac:chgData name="K.Graham [ Wheatley Hill Community Primary School ]" userId="S::k.graham315@whprimary.com::28938513-fcdf-4eed-8d1c-d8e694656955" providerId="AD" clId="Web-{4C2ACE70-FFCD-FA80-9755-CBE9DE60F90A}" dt="2021-02-26T11:02:41.367" v="138"/>
          <ac:cxnSpMkLst>
            <pc:docMk/>
            <pc:sldMk cId="3273058328" sldId="442"/>
            <ac:cxnSpMk id="26" creationId="{F453B77E-E785-482E-8FAF-020B34213E46}"/>
          </ac:cxnSpMkLst>
        </pc:cxnChg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5:07.385" v="89"/>
        <pc:sldMkLst>
          <pc:docMk/>
          <pc:sldMk cId="4137172568" sldId="442"/>
        </pc:sldMkLst>
      </pc:sldChg>
      <pc:sldChg chg="addSp delSp modSp add replId">
        <pc:chgData name="K.Graham [ Wheatley Hill Community Primary School ]" userId="S::k.graham315@whprimary.com::28938513-fcdf-4eed-8d1c-d8e694656955" providerId="AD" clId="Web-{4C2ACE70-FFCD-FA80-9755-CBE9DE60F90A}" dt="2021-02-26T11:15:17.416" v="195" actId="1076"/>
        <pc:sldMkLst>
          <pc:docMk/>
          <pc:sldMk cId="3972047474" sldId="443"/>
        </pc:sldMkLst>
        <pc:spChg chg="add mod">
          <ac:chgData name="K.Graham [ Wheatley Hill Community Primary School ]" userId="S::k.graham315@whprimary.com::28938513-fcdf-4eed-8d1c-d8e694656955" providerId="AD" clId="Web-{4C2ACE70-FFCD-FA80-9755-CBE9DE60F90A}" dt="2021-02-26T11:13:26.752" v="181"/>
          <ac:spMkLst>
            <pc:docMk/>
            <pc:sldMk cId="3972047474" sldId="443"/>
            <ac:spMk id="2" creationId="{BDB0E1E1-7F57-4595-BD24-AAFF0C468A9A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13:58.801" v="184" actId="1076"/>
          <ac:picMkLst>
            <pc:docMk/>
            <pc:sldMk cId="3972047474" sldId="443"/>
            <ac:picMk id="3" creationId="{2C0971F2-59F5-4D1A-8FD3-802A77B6B5AB}"/>
          </ac:picMkLst>
        </pc:picChg>
        <pc:picChg chg="del">
          <ac:chgData name="K.Graham [ Wheatley Hill Community Primary School ]" userId="S::k.graham315@whprimary.com::28938513-fcdf-4eed-8d1c-d8e694656955" providerId="AD" clId="Web-{4C2ACE70-FFCD-FA80-9755-CBE9DE60F90A}" dt="2021-02-26T11:12:54.094" v="174"/>
          <ac:picMkLst>
            <pc:docMk/>
            <pc:sldMk cId="3972047474" sldId="443"/>
            <ac:picMk id="4" creationId="{63572862-A9AC-4ADF-A47E-8497D48E65B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14:40.663" v="188" actId="14100"/>
          <ac:picMkLst>
            <pc:docMk/>
            <pc:sldMk cId="3972047474" sldId="443"/>
            <ac:picMk id="14" creationId="{73223CFF-019B-4E61-B5CA-2FA5CEA552E4}"/>
          </ac:picMkLst>
        </pc:picChg>
        <pc:picChg chg="del">
          <ac:chgData name="K.Graham [ Wheatley Hill Community Primary School ]" userId="S::k.graham315@whprimary.com::28938513-fcdf-4eed-8d1c-d8e694656955" providerId="AD" clId="Web-{4C2ACE70-FFCD-FA80-9755-CBE9DE60F90A}" dt="2021-02-26T11:12:52.141" v="173"/>
          <ac:picMkLst>
            <pc:docMk/>
            <pc:sldMk cId="3972047474" sldId="443"/>
            <ac:picMk id="28" creationId="{DF9D7882-3C7B-4937-ABB3-DBAE471DC1EE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15:03.634" v="191"/>
          <ac:cxnSpMkLst>
            <pc:docMk/>
            <pc:sldMk cId="3972047474" sldId="443"/>
            <ac:cxnSpMk id="25" creationId="{78A461F1-0608-4ECE-B9F8-C1F43048796F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15:11.759" v="193" actId="1076"/>
          <ac:cxnSpMkLst>
            <pc:docMk/>
            <pc:sldMk cId="3972047474" sldId="443"/>
            <ac:cxnSpMk id="30" creationId="{0DB1953E-52CB-467D-B08B-79C28BCDD5BC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15:17.416" v="195" actId="1076"/>
          <ac:cxnSpMkLst>
            <pc:docMk/>
            <pc:sldMk cId="3972047474" sldId="443"/>
            <ac:cxnSpMk id="31" creationId="{CADA011B-A514-4102-9810-B9DF9E38A1D5}"/>
          </ac:cxnSpMkLst>
        </pc:cxnChg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5:07.385" v="88"/>
        <pc:sldMkLst>
          <pc:docMk/>
          <pc:sldMk cId="949975182" sldId="444"/>
        </pc:sldMkLst>
      </pc:sldChg>
      <pc:sldChg chg="addSp delSp modSp add replId">
        <pc:chgData name="K.Graham [ Wheatley Hill Community Primary School ]" userId="S::k.graham315@whprimary.com::28938513-fcdf-4eed-8d1c-d8e694656955" providerId="AD" clId="Web-{4C2ACE70-FFCD-FA80-9755-CBE9DE60F90A}" dt="2021-02-26T11:20:21.920" v="214" actId="1076"/>
        <pc:sldMkLst>
          <pc:docMk/>
          <pc:sldMk cId="1594139393" sldId="444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1:16:01.028" v="201"/>
          <ac:spMkLst>
            <pc:docMk/>
            <pc:sldMk cId="1594139393" sldId="444"/>
            <ac:spMk id="2" creationId="{BDB0E1E1-7F57-4595-BD24-AAFF0C468A9A}"/>
          </ac:spMkLst>
        </pc:spChg>
        <pc:picChg chg="del">
          <ac:chgData name="K.Graham [ Wheatley Hill Community Primary School ]" userId="S::k.graham315@whprimary.com::28938513-fcdf-4eed-8d1c-d8e694656955" providerId="AD" clId="Web-{4C2ACE70-FFCD-FA80-9755-CBE9DE60F90A}" dt="2021-02-26T11:15:36.011" v="198"/>
          <ac:picMkLst>
            <pc:docMk/>
            <pc:sldMk cId="1594139393" sldId="444"/>
            <ac:picMk id="3" creationId="{2C0971F2-59F5-4D1A-8FD3-802A77B6B5AB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18:12.677" v="205" actId="1076"/>
          <ac:picMkLst>
            <pc:docMk/>
            <pc:sldMk cId="1594139393" sldId="444"/>
            <ac:picMk id="4" creationId="{A2AA4E1F-6E7B-4169-8E48-C9C8C9060A2A}"/>
          </ac:picMkLst>
        </pc:picChg>
        <pc:picChg chg="del">
          <ac:chgData name="K.Graham [ Wheatley Hill Community Primary School ]" userId="S::k.graham315@whprimary.com::28938513-fcdf-4eed-8d1c-d8e694656955" providerId="AD" clId="Web-{4C2ACE70-FFCD-FA80-9755-CBE9DE60F90A}" dt="2021-02-26T11:15:36.011" v="197"/>
          <ac:picMkLst>
            <pc:docMk/>
            <pc:sldMk cId="1594139393" sldId="444"/>
            <ac:picMk id="14" creationId="{73223CFF-019B-4E61-B5CA-2FA5CEA552E4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1:18:48.554" v="209"/>
          <ac:picMkLst>
            <pc:docMk/>
            <pc:sldMk cId="1594139393" sldId="444"/>
            <ac:picMk id="26" creationId="{DB48BDC2-BA4B-43AA-A9E5-291A4A59B533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0:21.920" v="214" actId="1076"/>
          <ac:picMkLst>
            <pc:docMk/>
            <pc:sldMk cId="1594139393" sldId="444"/>
            <ac:picMk id="28" creationId="{57DFADE8-8B19-4917-91E2-F205DF5DDCAC}"/>
          </ac:picMkLst>
        </pc:picChg>
        <pc:cxnChg chg="del">
          <ac:chgData name="K.Graham [ Wheatley Hill Community Primary School ]" userId="S::k.graham315@whprimary.com::28938513-fcdf-4eed-8d1c-d8e694656955" providerId="AD" clId="Web-{4C2ACE70-FFCD-FA80-9755-CBE9DE60F90A}" dt="2021-02-26T11:15:59.106" v="200"/>
          <ac:cxnSpMkLst>
            <pc:docMk/>
            <pc:sldMk cId="1594139393" sldId="444"/>
            <ac:cxnSpMk id="25" creationId="{78A461F1-0608-4ECE-B9F8-C1F43048796F}"/>
          </ac:cxnSpMkLst>
        </pc:cxnChg>
        <pc:cxnChg chg="del">
          <ac:chgData name="K.Graham [ Wheatley Hill Community Primary School ]" userId="S::k.graham315@whprimary.com::28938513-fcdf-4eed-8d1c-d8e694656955" providerId="AD" clId="Web-{4C2ACE70-FFCD-FA80-9755-CBE9DE60F90A}" dt="2021-02-26T11:15:56.918" v="199"/>
          <ac:cxnSpMkLst>
            <pc:docMk/>
            <pc:sldMk cId="1594139393" sldId="444"/>
            <ac:cxnSpMk id="30" creationId="{0DB1953E-52CB-467D-B08B-79C28BCDD5BC}"/>
          </ac:cxnSpMkLst>
        </pc:cxnChg>
        <pc:cxnChg chg="del">
          <ac:chgData name="K.Graham [ Wheatley Hill Community Primary School ]" userId="S::k.graham315@whprimary.com::28938513-fcdf-4eed-8d1c-d8e694656955" providerId="AD" clId="Web-{4C2ACE70-FFCD-FA80-9755-CBE9DE60F90A}" dt="2021-02-26T11:16:02.747" v="202"/>
          <ac:cxnSpMkLst>
            <pc:docMk/>
            <pc:sldMk cId="1594139393" sldId="444"/>
            <ac:cxnSpMk id="31" creationId="{CADA011B-A514-4102-9810-B9DF9E38A1D5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1:26:36.287" v="319" actId="1076"/>
        <pc:sldMkLst>
          <pc:docMk/>
          <pc:sldMk cId="3614721973" sldId="445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1:22:26.850" v="216"/>
          <ac:spMkLst>
            <pc:docMk/>
            <pc:sldMk cId="3614721973" sldId="445"/>
            <ac:spMk id="2" creationId="{08E2206F-53F4-42F2-8F1E-3E73A068F1C6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1:22:28.725" v="217"/>
          <ac:spMkLst>
            <pc:docMk/>
            <pc:sldMk cId="3614721973" sldId="445"/>
            <ac:spMk id="3" creationId="{499AB1A3-C44F-4B7C-B083-7923BD9745D4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4:57.250" v="272" actId="20577"/>
          <ac:spMkLst>
            <pc:docMk/>
            <pc:sldMk cId="3614721973" sldId="445"/>
            <ac:spMk id="6" creationId="{ED2EA2A3-D8AA-46AA-9A4F-8FE5BB0A825B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5:06.266" v="278" actId="20577"/>
          <ac:spMkLst>
            <pc:docMk/>
            <pc:sldMk cId="3614721973" sldId="445"/>
            <ac:spMk id="16" creationId="{C932F75C-DC55-459C-B7B4-857410BFFA86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5:01.735" v="276" actId="20577"/>
          <ac:spMkLst>
            <pc:docMk/>
            <pc:sldMk cId="3614721973" sldId="445"/>
            <ac:spMk id="17" creationId="{CF9495AC-D0C3-4640-B50E-53F040CB02FD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5:22.064" v="288" actId="20577"/>
          <ac:spMkLst>
            <pc:docMk/>
            <pc:sldMk cId="3614721973" sldId="445"/>
            <ac:spMk id="18" creationId="{05F91B2D-CE01-4EF6-982C-710022FAEFE6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5:16.860" v="285" actId="20577"/>
          <ac:spMkLst>
            <pc:docMk/>
            <pc:sldMk cId="3614721973" sldId="445"/>
            <ac:spMk id="19" creationId="{69E55386-B047-470E-8BA1-4267E4881E63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5:43.362" v="298" actId="20577"/>
          <ac:spMkLst>
            <pc:docMk/>
            <pc:sldMk cId="3614721973" sldId="445"/>
            <ac:spMk id="20" creationId="{CEF03C6E-B01B-4CD4-AD2E-92B34A5DEFE7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5:31.940" v="293" actId="20577"/>
          <ac:spMkLst>
            <pc:docMk/>
            <pc:sldMk cId="3614721973" sldId="445"/>
            <ac:spMk id="21" creationId="{2FF80921-4682-4277-8CF6-063315E1D794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5:09.454" v="279" actId="20577"/>
          <ac:spMkLst>
            <pc:docMk/>
            <pc:sldMk cId="3614721973" sldId="445"/>
            <ac:spMk id="22" creationId="{C1D4979E-AD0D-4C74-B166-D582A277403F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2:36.663" v="221" actId="1076"/>
          <ac:picMkLst>
            <pc:docMk/>
            <pc:sldMk cId="3614721973" sldId="445"/>
            <ac:picMk id="4" creationId="{3B2164BC-26E5-49F1-9E70-3FDB32A4DD9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6:36.287" v="318" actId="1076"/>
          <ac:picMkLst>
            <pc:docMk/>
            <pc:sldMk cId="3614721973" sldId="445"/>
            <ac:picMk id="23" creationId="{E275D6FE-773B-4A87-B74D-223076ABC597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6:36.287" v="319" actId="1076"/>
          <ac:picMkLst>
            <pc:docMk/>
            <pc:sldMk cId="3614721973" sldId="445"/>
            <ac:picMk id="24" creationId="{B3FD45F9-71F0-4381-BB7C-809439F3C660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6:18.239" v="308" actId="1076"/>
          <ac:picMkLst>
            <pc:docMk/>
            <pc:sldMk cId="3614721973" sldId="445"/>
            <ac:picMk id="25" creationId="{129584D1-FD84-44FF-9A5D-AC6DD6D70E53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6:18.239" v="309" actId="1076"/>
          <ac:picMkLst>
            <pc:docMk/>
            <pc:sldMk cId="3614721973" sldId="445"/>
            <ac:picMk id="26" creationId="{30ADA6E5-3F70-49E5-884A-E34883E0E09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6:22.740" v="312" actId="1076"/>
          <ac:picMkLst>
            <pc:docMk/>
            <pc:sldMk cId="3614721973" sldId="445"/>
            <ac:picMk id="27" creationId="{5DE3B7D6-2F22-4D12-A602-40477991F3AE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6:22.740" v="313" actId="1076"/>
          <ac:picMkLst>
            <pc:docMk/>
            <pc:sldMk cId="3614721973" sldId="445"/>
            <ac:picMk id="28" creationId="{43E1425E-CA6B-4F4A-8DBB-72BEF061AD22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6:30.303" v="316" actId="1076"/>
          <ac:picMkLst>
            <pc:docMk/>
            <pc:sldMk cId="3614721973" sldId="445"/>
            <ac:picMk id="29" creationId="{CBC82DA7-B8BC-4AFF-976B-D881E71BD512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6:30.318" v="317" actId="1076"/>
          <ac:picMkLst>
            <pc:docMk/>
            <pc:sldMk cId="3614721973" sldId="445"/>
            <ac:picMk id="30" creationId="{414232AA-AB79-4528-AE52-7419D07A9A57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4:30.014" v="261" actId="1076"/>
          <ac:cxnSpMkLst>
            <pc:docMk/>
            <pc:sldMk cId="3614721973" sldId="445"/>
            <ac:cxnSpMk id="8" creationId="{90E2627B-7FD2-45E8-9B1A-D8F27940E73F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4:36.999" v="263" actId="1076"/>
          <ac:cxnSpMkLst>
            <pc:docMk/>
            <pc:sldMk cId="3614721973" sldId="445"/>
            <ac:cxnSpMk id="9" creationId="{9CAA7B98-420B-4403-BF1C-46A0F42FF62C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4:25.170" v="259" actId="1076"/>
          <ac:cxnSpMkLst>
            <pc:docMk/>
            <pc:sldMk cId="3614721973" sldId="445"/>
            <ac:cxnSpMk id="10" creationId="{67E040CE-E57E-49F5-8499-87BB698376A8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4:46.108" v="265" actId="1076"/>
          <ac:cxnSpMkLst>
            <pc:docMk/>
            <pc:sldMk cId="3614721973" sldId="445"/>
            <ac:cxnSpMk id="11" creationId="{F6B99E7E-137F-461A-8E1A-D2EBBDC86718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4:15.091" v="256" actId="1076"/>
          <ac:cxnSpMkLst>
            <pc:docMk/>
            <pc:sldMk cId="3614721973" sldId="445"/>
            <ac:cxnSpMk id="12" creationId="{849CDCEA-C449-454E-A47B-5938064CE181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4:11.325" v="255" actId="1076"/>
          <ac:cxnSpMkLst>
            <pc:docMk/>
            <pc:sldMk cId="3614721973" sldId="445"/>
            <ac:cxnSpMk id="13" creationId="{3F886D91-D1F0-4149-B525-38C0475EC21E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4:08.059" v="254" actId="1076"/>
          <ac:cxnSpMkLst>
            <pc:docMk/>
            <pc:sldMk cId="3614721973" sldId="445"/>
            <ac:cxnSpMk id="14" creationId="{B7210BC9-E023-4FB4-AEBE-D16E9102F1DA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4:04.825" v="253" actId="1076"/>
          <ac:cxnSpMkLst>
            <pc:docMk/>
            <pc:sldMk cId="3614721973" sldId="445"/>
            <ac:cxnSpMk id="15" creationId="{F6DFEF3C-B1A5-4191-B5EB-40406E1B671B}"/>
          </ac:cxnSpMkLst>
        </pc:cxnChg>
      </pc:sldChg>
      <pc:sldChg chg="addSp delSp modSp add replId">
        <pc:chgData name="K.Graham [ Wheatley Hill Community Primary School ]" userId="S::k.graham315@whprimary.com::28938513-fcdf-4eed-8d1c-d8e694656955" providerId="AD" clId="Web-{4C2ACE70-FFCD-FA80-9755-CBE9DE60F90A}" dt="2021-02-26T11:32:23.919" v="448" actId="1076"/>
        <pc:sldMkLst>
          <pc:docMk/>
          <pc:sldMk cId="308745316" sldId="446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1:27:27.947" v="325" actId="20577"/>
          <ac:spMkLst>
            <pc:docMk/>
            <pc:sldMk cId="308745316" sldId="446"/>
            <ac:spMk id="6" creationId="{ED2EA2A3-D8AA-46AA-9A4F-8FE5BB0A825B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1:30:22.771" v="421" actId="1076"/>
          <ac:spMkLst>
            <pc:docMk/>
            <pc:sldMk cId="308745316" sldId="446"/>
            <ac:spMk id="16" creationId="{C932F75C-DC55-459C-B7B4-857410BFFA86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1:27:31.166" v="327" actId="20577"/>
          <ac:spMkLst>
            <pc:docMk/>
            <pc:sldMk cId="308745316" sldId="446"/>
            <ac:spMk id="17" creationId="{CF9495AC-D0C3-4640-B50E-53F040CB02FD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1:27:45.448" v="333" actId="20577"/>
          <ac:spMkLst>
            <pc:docMk/>
            <pc:sldMk cId="308745316" sldId="446"/>
            <ac:spMk id="18" creationId="{05F91B2D-CE01-4EF6-982C-710022FAEFE6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1:27:41.964" v="331" actId="20577"/>
          <ac:spMkLst>
            <pc:docMk/>
            <pc:sldMk cId="308745316" sldId="446"/>
            <ac:spMk id="19" creationId="{69E55386-B047-470E-8BA1-4267E4881E63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1:30:56.663" v="427" actId="20577"/>
          <ac:spMkLst>
            <pc:docMk/>
            <pc:sldMk cId="308745316" sldId="446"/>
            <ac:spMk id="20" creationId="{CEF03C6E-B01B-4CD4-AD2E-92B34A5DEFE7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1:31:33.119" v="437" actId="20577"/>
          <ac:spMkLst>
            <pc:docMk/>
            <pc:sldMk cId="308745316" sldId="446"/>
            <ac:spMk id="21" creationId="{2FF80921-4682-4277-8CF6-063315E1D794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1:30:15.426" v="419" actId="1076"/>
          <ac:spMkLst>
            <pc:docMk/>
            <pc:sldMk cId="308745316" sldId="446"/>
            <ac:spMk id="22" creationId="{C1D4979E-AD0D-4C74-B166-D582A277403F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9:14.063" v="402" actId="20577"/>
          <ac:spMkLst>
            <pc:docMk/>
            <pc:sldMk cId="308745316" sldId="446"/>
            <ac:spMk id="31" creationId="{E4554495-1F8E-4EF7-9701-7788D30344F0}"/>
          </ac:spMkLst>
        </pc:spChg>
        <pc:spChg chg="add del mod">
          <ac:chgData name="K.Graham [ Wheatley Hill Community Primary School ]" userId="S::k.graham315@whprimary.com::28938513-fcdf-4eed-8d1c-d8e694656955" providerId="AD" clId="Web-{4C2ACE70-FFCD-FA80-9755-CBE9DE60F90A}" dt="2021-02-26T11:28:39.717" v="392"/>
          <ac:spMkLst>
            <pc:docMk/>
            <pc:sldMk cId="308745316" sldId="446"/>
            <ac:spMk id="40" creationId="{CE44B3E8-414C-4A59-B042-455580884D35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29:22.970" v="406" actId="20577"/>
          <ac:spMkLst>
            <pc:docMk/>
            <pc:sldMk cId="308745316" sldId="446"/>
            <ac:spMk id="41" creationId="{86CD524A-E61C-43AB-AFB7-4FB0AFEF5AF8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31:54.136" v="444" actId="20577"/>
          <ac:spMkLst>
            <pc:docMk/>
            <pc:sldMk cId="308745316" sldId="446"/>
            <ac:spMk id="42" creationId="{C1CE08D1-C80E-4F33-B694-FFB359564F9D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1:31:48.057" v="441" actId="20577"/>
          <ac:spMkLst>
            <pc:docMk/>
            <pc:sldMk cId="308745316" sldId="446"/>
            <ac:spMk id="43" creationId="{EE874817-5949-46DD-BA10-F6D09EA47E26}"/>
          </ac:spMkLst>
        </pc:spChg>
        <pc:spChg chg="add del mod">
          <ac:chgData name="K.Graham [ Wheatley Hill Community Primary School ]" userId="S::k.graham315@whprimary.com::28938513-fcdf-4eed-8d1c-d8e694656955" providerId="AD" clId="Web-{4C2ACE70-FFCD-FA80-9755-CBE9DE60F90A}" dt="2021-02-26T11:28:39.717" v="391"/>
          <ac:spMkLst>
            <pc:docMk/>
            <pc:sldMk cId="308745316" sldId="446"/>
            <ac:spMk id="44" creationId="{271420D2-21D9-4169-9B4D-81FB982DB43A}"/>
          </ac:spMkLst>
        </pc:spChg>
        <pc:spChg chg="add del mod">
          <ac:chgData name="K.Graham [ Wheatley Hill Community Primary School ]" userId="S::k.graham315@whprimary.com::28938513-fcdf-4eed-8d1c-d8e694656955" providerId="AD" clId="Web-{4C2ACE70-FFCD-FA80-9755-CBE9DE60F90A}" dt="2021-02-26T11:28:39.717" v="390"/>
          <ac:spMkLst>
            <pc:docMk/>
            <pc:sldMk cId="308745316" sldId="446"/>
            <ac:spMk id="45" creationId="{9F77A5B5-A263-42FE-AA22-96B7A84E1EB9}"/>
          </ac:spMkLst>
        </pc:spChg>
        <pc:spChg chg="add del mod">
          <ac:chgData name="K.Graham [ Wheatley Hill Community Primary School ]" userId="S::k.graham315@whprimary.com::28938513-fcdf-4eed-8d1c-d8e694656955" providerId="AD" clId="Web-{4C2ACE70-FFCD-FA80-9755-CBE9DE60F90A}" dt="2021-02-26T11:28:39.717" v="389"/>
          <ac:spMkLst>
            <pc:docMk/>
            <pc:sldMk cId="308745316" sldId="446"/>
            <ac:spMk id="46" creationId="{EBE024EF-7018-45DA-BB16-9BF7C94D8DB2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7:10.696" v="324" actId="1076"/>
          <ac:picMkLst>
            <pc:docMk/>
            <pc:sldMk cId="308745316" sldId="446"/>
            <ac:picMk id="2" creationId="{AC2DBE00-7F4D-4FFC-9A0F-8A4AAAD558BB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32:23.919" v="448" actId="1076"/>
          <ac:picMkLst>
            <pc:docMk/>
            <pc:sldMk cId="308745316" sldId="446"/>
            <ac:picMk id="3" creationId="{8CB81521-82BC-4441-87B8-A45FF5558B6B}"/>
          </ac:picMkLst>
        </pc:picChg>
        <pc:picChg chg="del">
          <ac:chgData name="K.Graham [ Wheatley Hill Community Primary School ]" userId="S::k.graham315@whprimary.com::28938513-fcdf-4eed-8d1c-d8e694656955" providerId="AD" clId="Web-{4C2ACE70-FFCD-FA80-9755-CBE9DE60F90A}" dt="2021-02-26T11:26:43.710" v="321"/>
          <ac:picMkLst>
            <pc:docMk/>
            <pc:sldMk cId="308745316" sldId="446"/>
            <ac:picMk id="4" creationId="{3B2164BC-26E5-49F1-9E70-3FDB32A4DD9C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1:29:32.221" v="409" actId="1076"/>
          <ac:picMkLst>
            <pc:docMk/>
            <pc:sldMk cId="308745316" sldId="446"/>
            <ac:picMk id="23" creationId="{E275D6FE-773B-4A87-B74D-223076ABC597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1:29:34.471" v="410" actId="1076"/>
          <ac:picMkLst>
            <pc:docMk/>
            <pc:sldMk cId="308745316" sldId="446"/>
            <ac:picMk id="24" creationId="{B3FD45F9-71F0-4381-BB7C-809439F3C660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1:30:17.739" v="420" actId="1076"/>
          <ac:picMkLst>
            <pc:docMk/>
            <pc:sldMk cId="308745316" sldId="446"/>
            <ac:picMk id="25" creationId="{129584D1-FD84-44FF-9A5D-AC6DD6D70E53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1:29:56.472" v="414" actId="1076"/>
          <ac:picMkLst>
            <pc:docMk/>
            <pc:sldMk cId="308745316" sldId="446"/>
            <ac:picMk id="26" creationId="{30ADA6E5-3F70-49E5-884A-E34883E0E09C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1:30:44.225" v="424" actId="1076"/>
          <ac:picMkLst>
            <pc:docMk/>
            <pc:sldMk cId="308745316" sldId="446"/>
            <ac:picMk id="27" creationId="{5DE3B7D6-2F22-4D12-A602-40477991F3AE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1:30:46.225" v="425" actId="1076"/>
          <ac:picMkLst>
            <pc:docMk/>
            <pc:sldMk cId="308745316" sldId="446"/>
            <ac:picMk id="28" creationId="{43E1425E-CA6B-4F4A-8DBB-72BEF061AD22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9:28.564" v="408" actId="1076"/>
          <ac:picMkLst>
            <pc:docMk/>
            <pc:sldMk cId="308745316" sldId="446"/>
            <ac:picMk id="47" creationId="{12CD14B6-75E4-46AE-ADE3-3EB52E6E40A9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29:26.439" v="407" actId="1076"/>
          <ac:picMkLst>
            <pc:docMk/>
            <pc:sldMk cId="308745316" sldId="446"/>
            <ac:picMk id="48" creationId="{21DF9C68-1E38-43D0-A221-AB4387E36EE0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1:28:39.702" v="388"/>
          <ac:picMkLst>
            <pc:docMk/>
            <pc:sldMk cId="308745316" sldId="446"/>
            <ac:picMk id="49" creationId="{5987FDF5-41C7-4F0A-A083-D1B1379F660C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1:28:39.702" v="387"/>
          <ac:picMkLst>
            <pc:docMk/>
            <pc:sldMk cId="308745316" sldId="446"/>
            <ac:picMk id="50" creationId="{B4B8C9CC-9CEA-45A3-BE3D-150CFDC63C3B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1:28:39.702" v="386"/>
          <ac:picMkLst>
            <pc:docMk/>
            <pc:sldMk cId="308745316" sldId="446"/>
            <ac:picMk id="51" creationId="{B91AAACB-1FB7-4C52-AF11-6BE1EFC3E135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1:28:39.702" v="385"/>
          <ac:picMkLst>
            <pc:docMk/>
            <pc:sldMk cId="308745316" sldId="446"/>
            <ac:picMk id="52" creationId="{C97AA5B7-A871-49E7-870D-96BCA3D3A21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31:57.980" v="445" actId="1076"/>
          <ac:picMkLst>
            <pc:docMk/>
            <pc:sldMk cId="308745316" sldId="446"/>
            <ac:picMk id="53" creationId="{93D13D93-AD5C-4568-BB37-9E3928BA190A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31:57.996" v="446" actId="1076"/>
          <ac:picMkLst>
            <pc:docMk/>
            <pc:sldMk cId="308745316" sldId="446"/>
            <ac:picMk id="54" creationId="{6DF44CEB-1B36-462B-8392-08527DAF59C5}"/>
          </ac:picMkLst>
        </pc:picChg>
        <pc:cxnChg chg="mod">
          <ac:chgData name="K.Graham [ Wheatley Hill Community Primary School ]" userId="S::k.graham315@whprimary.com::28938513-fcdf-4eed-8d1c-d8e694656955" providerId="AD" clId="Web-{4C2ACE70-FFCD-FA80-9755-CBE9DE60F90A}" dt="2021-02-26T11:31:15.883" v="432" actId="1076"/>
          <ac:cxnSpMkLst>
            <pc:docMk/>
            <pc:sldMk cId="308745316" sldId="446"/>
            <ac:cxnSpMk id="12" creationId="{849CDCEA-C449-454E-A47B-5938064CE181}"/>
          </ac:cxnSpMkLst>
        </pc:cxnChg>
        <pc:cxnChg chg="mod">
          <ac:chgData name="K.Graham [ Wheatley Hill Community Primary School ]" userId="S::k.graham315@whprimary.com::28938513-fcdf-4eed-8d1c-d8e694656955" providerId="AD" clId="Web-{4C2ACE70-FFCD-FA80-9755-CBE9DE60F90A}" dt="2021-02-26T11:30:31.896" v="423" actId="1076"/>
          <ac:cxnSpMkLst>
            <pc:docMk/>
            <pc:sldMk cId="308745316" sldId="446"/>
            <ac:cxnSpMk id="14" creationId="{B7210BC9-E023-4FB4-AEBE-D16E9102F1DA}"/>
          </ac:cxnSpMkLst>
        </pc:cxnChg>
        <pc:cxnChg chg="mod">
          <ac:chgData name="K.Graham [ Wheatley Hill Community Primary School ]" userId="S::k.graham315@whprimary.com::28938513-fcdf-4eed-8d1c-d8e694656955" providerId="AD" clId="Web-{4C2ACE70-FFCD-FA80-9755-CBE9DE60F90A}" dt="2021-02-26T11:30:26.162" v="422" actId="1076"/>
          <ac:cxnSpMkLst>
            <pc:docMk/>
            <pc:sldMk cId="308745316" sldId="446"/>
            <ac:cxnSpMk id="15" creationId="{F6DFEF3C-B1A5-4191-B5EB-40406E1B671B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8:03.105" v="362" actId="1076"/>
          <ac:cxnSpMkLst>
            <pc:docMk/>
            <pc:sldMk cId="308745316" sldId="446"/>
            <ac:cxnSpMk id="32" creationId="{04FA86A1-4975-46F6-998E-CF5E2A0D81C7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8:03.121" v="363" actId="1076"/>
          <ac:cxnSpMkLst>
            <pc:docMk/>
            <pc:sldMk cId="308745316" sldId="446"/>
            <ac:cxnSpMk id="33" creationId="{544311B9-84EE-4547-8C73-0491D05620F1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8:03.121" v="364" actId="1076"/>
          <ac:cxnSpMkLst>
            <pc:docMk/>
            <pc:sldMk cId="308745316" sldId="446"/>
            <ac:cxnSpMk id="34" creationId="{B56E51C9-D687-4E16-B895-F3966513EFF2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28:03.137" v="365" actId="1076"/>
          <ac:cxnSpMkLst>
            <pc:docMk/>
            <pc:sldMk cId="308745316" sldId="446"/>
            <ac:cxnSpMk id="35" creationId="{7E0D304F-F15B-45B7-BCBF-3FA232EC89C7}"/>
          </ac:cxnSpMkLst>
        </pc:cxnChg>
        <pc:cxnChg chg="add del mod">
          <ac:chgData name="K.Graham [ Wheatley Hill Community Primary School ]" userId="S::k.graham315@whprimary.com::28938513-fcdf-4eed-8d1c-d8e694656955" providerId="AD" clId="Web-{4C2ACE70-FFCD-FA80-9755-CBE9DE60F90A}" dt="2021-02-26T11:28:39.717" v="396"/>
          <ac:cxnSpMkLst>
            <pc:docMk/>
            <pc:sldMk cId="308745316" sldId="446"/>
            <ac:cxnSpMk id="36" creationId="{5A875C7E-1E74-403B-8583-892925C1B3AD}"/>
          </ac:cxnSpMkLst>
        </pc:cxnChg>
        <pc:cxnChg chg="add del mod">
          <ac:chgData name="K.Graham [ Wheatley Hill Community Primary School ]" userId="S::k.graham315@whprimary.com::28938513-fcdf-4eed-8d1c-d8e694656955" providerId="AD" clId="Web-{4C2ACE70-FFCD-FA80-9755-CBE9DE60F90A}" dt="2021-02-26T11:28:39.717" v="395"/>
          <ac:cxnSpMkLst>
            <pc:docMk/>
            <pc:sldMk cId="308745316" sldId="446"/>
            <ac:cxnSpMk id="37" creationId="{9198A53D-0DA2-4080-9314-99ACC59AB433}"/>
          </ac:cxnSpMkLst>
        </pc:cxnChg>
        <pc:cxnChg chg="add del mod">
          <ac:chgData name="K.Graham [ Wheatley Hill Community Primary School ]" userId="S::k.graham315@whprimary.com::28938513-fcdf-4eed-8d1c-d8e694656955" providerId="AD" clId="Web-{4C2ACE70-FFCD-FA80-9755-CBE9DE60F90A}" dt="2021-02-26T11:28:39.717" v="394"/>
          <ac:cxnSpMkLst>
            <pc:docMk/>
            <pc:sldMk cId="308745316" sldId="446"/>
            <ac:cxnSpMk id="38" creationId="{07D15B1C-C255-4F7B-82F1-4B4C47D53A01}"/>
          </ac:cxnSpMkLst>
        </pc:cxnChg>
        <pc:cxnChg chg="add del mod">
          <ac:chgData name="K.Graham [ Wheatley Hill Community Primary School ]" userId="S::k.graham315@whprimary.com::28938513-fcdf-4eed-8d1c-d8e694656955" providerId="AD" clId="Web-{4C2ACE70-FFCD-FA80-9755-CBE9DE60F90A}" dt="2021-02-26T11:28:39.717" v="393"/>
          <ac:cxnSpMkLst>
            <pc:docMk/>
            <pc:sldMk cId="308745316" sldId="446"/>
            <ac:cxnSpMk id="39" creationId="{76F9450F-2C7A-4C68-B4F8-5296666CA370}"/>
          </ac:cxnSpMkLst>
        </pc:cxnChg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5:10.026" v="91"/>
        <pc:sldMkLst>
          <pc:docMk/>
          <pc:sldMk cId="1808920503" sldId="446"/>
        </pc:sldMkLst>
      </pc:sldChg>
      <pc:sldChg chg="del">
        <pc:chgData name="K.Graham [ Wheatley Hill Community Primary School ]" userId="S::k.graham315@whprimary.com::28938513-fcdf-4eed-8d1c-d8e694656955" providerId="AD" clId="Web-{4C2ACE70-FFCD-FA80-9755-CBE9DE60F90A}" dt="2021-02-26T10:55:10.010" v="90"/>
        <pc:sldMkLst>
          <pc:docMk/>
          <pc:sldMk cId="85584476" sldId="447"/>
        </pc:sldMkLst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1:40:00.761" v="507" actId="1076"/>
        <pc:sldMkLst>
          <pc:docMk/>
          <pc:sldMk cId="4001603639" sldId="447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1:33:14.297" v="450"/>
          <ac:spMkLst>
            <pc:docMk/>
            <pc:sldMk cId="4001603639" sldId="447"/>
            <ac:spMk id="2" creationId="{149E1693-1CA0-4E9B-A4A6-F6003751298F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1:33:16.235" v="451"/>
          <ac:spMkLst>
            <pc:docMk/>
            <pc:sldMk cId="4001603639" sldId="447"/>
            <ac:spMk id="3" creationId="{FF3599BA-7C6F-4563-8AC5-0B8F5DCD8876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33:21.923" v="454" actId="1076"/>
          <ac:picMkLst>
            <pc:docMk/>
            <pc:sldMk cId="4001603639" sldId="447"/>
            <ac:picMk id="4" creationId="{58979AF8-87B5-40C8-A6A7-4DC6E3FD89C6}"/>
          </ac:picMkLst>
        </pc:picChg>
        <pc:picChg chg="add del mod modCrop">
          <ac:chgData name="K.Graham [ Wheatley Hill Community Primary School ]" userId="S::k.graham315@whprimary.com::28938513-fcdf-4eed-8d1c-d8e694656955" providerId="AD" clId="Web-{4C2ACE70-FFCD-FA80-9755-CBE9DE60F90A}" dt="2021-02-26T11:35:16.899" v="472"/>
          <ac:picMkLst>
            <pc:docMk/>
            <pc:sldMk cId="4001603639" sldId="447"/>
            <ac:picMk id="5" creationId="{36C5AE83-FBF1-4BF1-B7EF-12BD6CA8849E}"/>
          </ac:picMkLst>
        </pc:picChg>
        <pc:picChg chg="add del">
          <ac:chgData name="K.Graham [ Wheatley Hill Community Primary School ]" userId="S::k.graham315@whprimary.com::28938513-fcdf-4eed-8d1c-d8e694656955" providerId="AD" clId="Web-{4C2ACE70-FFCD-FA80-9755-CBE9DE60F90A}" dt="2021-02-26T11:35:09.680" v="469"/>
          <ac:picMkLst>
            <pc:docMk/>
            <pc:sldMk cId="4001603639" sldId="447"/>
            <ac:picMk id="6" creationId="{CFAB8C86-9E00-45E6-8695-23CD7D06BE09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1:40:00.745" v="506" actId="1076"/>
          <ac:picMkLst>
            <pc:docMk/>
            <pc:sldMk cId="4001603639" sldId="447"/>
            <ac:picMk id="7" creationId="{F26326AC-77B9-4537-8B52-84ADA63C35A1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1:40:00.761" v="507" actId="1076"/>
          <ac:picMkLst>
            <pc:docMk/>
            <pc:sldMk cId="4001603639" sldId="447"/>
            <ac:picMk id="8" creationId="{50A21A9F-9CFB-49C9-BE02-2202618DF6B8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1:40:00.730" v="505" actId="1076"/>
          <ac:picMkLst>
            <pc:docMk/>
            <pc:sldMk cId="4001603639" sldId="447"/>
            <ac:picMk id="9" creationId="{EC767084-E59D-45C2-9C5A-BF30F3656C16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1:47:02.960" v="532" actId="14100"/>
        <pc:sldMkLst>
          <pc:docMk/>
          <pc:sldMk cId="3557331875" sldId="448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1:40:14.512" v="510"/>
          <ac:spMkLst>
            <pc:docMk/>
            <pc:sldMk cId="3557331875" sldId="448"/>
            <ac:spMk id="2" creationId="{69113FF6-6710-4FC3-ADB9-0FFDE3F87ED1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1:40:14.512" v="509"/>
          <ac:spMkLst>
            <pc:docMk/>
            <pc:sldMk cId="3557331875" sldId="448"/>
            <ac:spMk id="3" creationId="{9457A162-748E-4BC6-A9BD-A915F5161DC2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43:16.383" v="513" actId="1076"/>
          <ac:picMkLst>
            <pc:docMk/>
            <pc:sldMk cId="3557331875" sldId="448"/>
            <ac:picMk id="4" creationId="{6FBCE356-18FA-4EC4-9A76-0103C291B149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44:33.888" v="521" actId="14100"/>
          <ac:picMkLst>
            <pc:docMk/>
            <pc:sldMk cId="3557331875" sldId="448"/>
            <ac:picMk id="5" creationId="{27B6F371-CC68-47E7-8102-28E3E7C732EF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44:37.013" v="522" actId="1076"/>
          <ac:picMkLst>
            <pc:docMk/>
            <pc:sldMk cId="3557331875" sldId="448"/>
            <ac:picMk id="6" creationId="{9AEC3D17-9E5E-4D0B-B36F-2E0B7FE2FE8B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46:26.004" v="526" actId="1076"/>
          <ac:picMkLst>
            <pc:docMk/>
            <pc:sldMk cId="3557331875" sldId="448"/>
            <ac:picMk id="7" creationId="{3D873107-EBA3-4D91-A256-6F1F8C093BE1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46:49.537" v="529" actId="14100"/>
          <ac:cxnSpMkLst>
            <pc:docMk/>
            <pc:sldMk cId="3557331875" sldId="448"/>
            <ac:cxnSpMk id="9" creationId="{9FB3FCA3-3E14-49AD-A0FD-E79C7B98EA2B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47:02.960" v="532" actId="14100"/>
          <ac:cxnSpMkLst>
            <pc:docMk/>
            <pc:sldMk cId="3557331875" sldId="448"/>
            <ac:cxnSpMk id="10" creationId="{5C6AD603-DC67-41EC-BD32-48C0C08FAC87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2:07:09.896" v="668" actId="1076"/>
        <pc:sldMkLst>
          <pc:docMk/>
          <pc:sldMk cId="2069009206" sldId="449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1:47:19.476" v="535"/>
          <ac:spMkLst>
            <pc:docMk/>
            <pc:sldMk cId="2069009206" sldId="449"/>
            <ac:spMk id="2" creationId="{9B3310D0-AA47-460A-A641-4FDB28D950AD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1:47:19.476" v="534"/>
          <ac:spMkLst>
            <pc:docMk/>
            <pc:sldMk cId="2069009206" sldId="449"/>
            <ac:spMk id="3" creationId="{272A6FE2-4478-4B82-A412-14274F8A729B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47:44.837" v="538" actId="14100"/>
          <ac:picMkLst>
            <pc:docMk/>
            <pc:sldMk cId="2069009206" sldId="449"/>
            <ac:picMk id="5" creationId="{507A41A7-ADFA-44EC-935B-979FC7BA1365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52:37.731" v="543" actId="1076"/>
          <ac:picMkLst>
            <pc:docMk/>
            <pc:sldMk cId="2069009206" sldId="449"/>
            <ac:picMk id="6" creationId="{5D8D7842-3F19-4126-9021-681A68CCF20A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54:24.582" v="546" actId="1076"/>
          <ac:picMkLst>
            <pc:docMk/>
            <pc:sldMk cId="2069009206" sldId="449"/>
            <ac:picMk id="7" creationId="{08AFB1B6-DEE5-469E-BFAC-08B2CE5F267A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1:58:25.628" v="582" actId="1076"/>
          <ac:picMkLst>
            <pc:docMk/>
            <pc:sldMk cId="2069009206" sldId="449"/>
            <ac:picMk id="8" creationId="{48C832E3-B02D-4BC7-AF8D-163960DF8865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1:58:28.363" v="583" actId="1076"/>
          <ac:picMkLst>
            <pc:docMk/>
            <pc:sldMk cId="2069009206" sldId="449"/>
            <ac:picMk id="9" creationId="{11D34EA6-0741-491F-BDE8-4B2AE450B1BA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1:58:31.035" v="584" actId="1076"/>
          <ac:picMkLst>
            <pc:docMk/>
            <pc:sldMk cId="2069009206" sldId="449"/>
            <ac:picMk id="10" creationId="{D983C8A8-F0AA-4ADD-A446-840522E08BFF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58:13.143" v="578" actId="14100"/>
          <ac:picMkLst>
            <pc:docMk/>
            <pc:sldMk cId="2069009206" sldId="449"/>
            <ac:picMk id="11" creationId="{A7ADA210-E01B-4E7C-B6AB-B4F5104EDE38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58:47.427" v="586" actId="1076"/>
          <ac:picMkLst>
            <pc:docMk/>
            <pc:sldMk cId="2069009206" sldId="449"/>
            <ac:picMk id="14" creationId="{2D835642-34BB-4030-8954-D863E0E35089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59:04.990" v="589" actId="1076"/>
          <ac:picMkLst>
            <pc:docMk/>
            <pc:sldMk cId="2069009206" sldId="449"/>
            <ac:picMk id="15" creationId="{E88520A8-CDB2-427A-902F-61618E640EDA}"/>
          </ac:picMkLst>
        </pc:picChg>
        <pc:cxnChg chg="add del mod">
          <ac:chgData name="K.Graham [ Wheatley Hill Community Primary School ]" userId="S::k.graham315@whprimary.com::28938513-fcdf-4eed-8d1c-d8e694656955" providerId="AD" clId="Web-{4C2ACE70-FFCD-FA80-9755-CBE9DE60F90A}" dt="2021-02-26T12:07:04.302" v="660"/>
          <ac:cxnSpMkLst>
            <pc:docMk/>
            <pc:sldMk cId="2069009206" sldId="449"/>
            <ac:cxnSpMk id="13" creationId="{541C1050-2FB9-4BF3-9D79-527D46E36B75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7:09.896" v="665" actId="1076"/>
          <ac:cxnSpMkLst>
            <pc:docMk/>
            <pc:sldMk cId="2069009206" sldId="449"/>
            <ac:cxnSpMk id="17" creationId="{EA5E574C-64BC-4F04-84E4-EE872D0BBF8F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7:09.896" v="666" actId="1076"/>
          <ac:cxnSpMkLst>
            <pc:docMk/>
            <pc:sldMk cId="2069009206" sldId="449"/>
            <ac:cxnSpMk id="19" creationId="{F7BA8B9D-D84A-4560-A98D-38D0CA8CF4CA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7:09.896" v="667" actId="1076"/>
          <ac:cxnSpMkLst>
            <pc:docMk/>
            <pc:sldMk cId="2069009206" sldId="449"/>
            <ac:cxnSpMk id="21" creationId="{4F85F09D-E000-4417-B41B-5FACB1A3E214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7:09.896" v="668" actId="1076"/>
          <ac:cxnSpMkLst>
            <pc:docMk/>
            <pc:sldMk cId="2069009206" sldId="449"/>
            <ac:cxnSpMk id="23" creationId="{D1F9E4CA-C20D-47F2-9845-4DE14E4C52AB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2:06:55.270" v="659" actId="1076"/>
        <pc:sldMkLst>
          <pc:docMk/>
          <pc:sldMk cId="1144683211" sldId="450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1:59:21.085" v="592"/>
          <ac:spMkLst>
            <pc:docMk/>
            <pc:sldMk cId="1144683211" sldId="450"/>
            <ac:spMk id="2" creationId="{647C38DF-B129-492E-BEFE-57C09BF71420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1:59:21.085" v="591"/>
          <ac:spMkLst>
            <pc:docMk/>
            <pc:sldMk cId="1144683211" sldId="450"/>
            <ac:spMk id="3" creationId="{06770265-3066-4322-9BBE-021DDC20BECA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59:35.477" v="597" actId="1076"/>
          <ac:picMkLst>
            <pc:docMk/>
            <pc:sldMk cId="1144683211" sldId="450"/>
            <ac:picMk id="7" creationId="{6371C291-9F18-45EC-A096-E3618DD25536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59:35.492" v="598" actId="1076"/>
          <ac:picMkLst>
            <pc:docMk/>
            <pc:sldMk cId="1144683211" sldId="450"/>
            <ac:picMk id="9" creationId="{6708DE75-D98B-482C-A8F2-03844019E93A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59:40.274" v="603" actId="1076"/>
          <ac:picMkLst>
            <pc:docMk/>
            <pc:sldMk cId="1144683211" sldId="450"/>
            <ac:picMk id="13" creationId="{C9E5CF44-F50B-46B9-9F28-B908BDFA8FA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1:59:40.274" v="604" actId="1076"/>
          <ac:picMkLst>
            <pc:docMk/>
            <pc:sldMk cId="1144683211" sldId="450"/>
            <ac:picMk id="15" creationId="{09779329-562B-45AC-B5BC-C22054C97AC0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00:33.527" v="607" actId="1076"/>
          <ac:picMkLst>
            <pc:docMk/>
            <pc:sldMk cId="1144683211" sldId="450"/>
            <ac:picMk id="16" creationId="{7BB688D4-427A-473A-B228-37CB996E8EC3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2:01:17.889" v="611" actId="1076"/>
          <ac:picMkLst>
            <pc:docMk/>
            <pc:sldMk cId="1144683211" sldId="450"/>
            <ac:picMk id="18" creationId="{3457E4B8-F985-4B1F-BA47-6876C8830792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01:24.280" v="613" actId="1076"/>
          <ac:picMkLst>
            <pc:docMk/>
            <pc:sldMk cId="1144683211" sldId="450"/>
            <ac:picMk id="19" creationId="{0A46DEC6-CF5C-4A73-B635-44D3B02881A9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2:02:46.176" v="622" actId="1076"/>
          <ac:picMkLst>
            <pc:docMk/>
            <pc:sldMk cId="1144683211" sldId="450"/>
            <ac:picMk id="21" creationId="{A979BC63-BD1B-40E3-B002-1C6570E18FE9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2:02:48.802" v="623" actId="1076"/>
          <ac:picMkLst>
            <pc:docMk/>
            <pc:sldMk cId="1144683211" sldId="450"/>
            <ac:picMk id="23" creationId="{B20F6D22-7BC9-4004-9422-F62EEEAAD599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2:03:50.149" v="632" actId="1076"/>
          <ac:picMkLst>
            <pc:docMk/>
            <pc:sldMk cId="1144683211" sldId="450"/>
            <ac:picMk id="25" creationId="{DDA808A2-684E-40B7-802F-9EA605DCC2B9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2:03:52.446" v="633" actId="1076"/>
          <ac:picMkLst>
            <pc:docMk/>
            <pc:sldMk cId="1144683211" sldId="450"/>
            <ac:picMk id="27" creationId="{0557909A-4610-4576-B364-8E2C2ADD13B7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1:59:35.477" v="596" actId="1076"/>
          <ac:cxnSpMkLst>
            <pc:docMk/>
            <pc:sldMk cId="1144683211" sldId="450"/>
            <ac:cxnSpMk id="5" creationId="{EE24FC13-3062-467F-A270-FF5C365BBB06}"/>
          </ac:cxnSpMkLst>
        </pc:cxnChg>
        <pc:cxnChg chg="add del mod">
          <ac:chgData name="K.Graham [ Wheatley Hill Community Primary School ]" userId="S::k.graham315@whprimary.com::28938513-fcdf-4eed-8d1c-d8e694656955" providerId="AD" clId="Web-{4C2ACE70-FFCD-FA80-9755-CBE9DE60F90A}" dt="2021-02-26T12:06:49.614" v="651"/>
          <ac:cxnSpMkLst>
            <pc:docMk/>
            <pc:sldMk cId="1144683211" sldId="450"/>
            <ac:cxnSpMk id="11" creationId="{ED36CC5A-F3FD-44CE-BE68-0881FCAA8E24}"/>
          </ac:cxnSpMkLst>
        </pc:cxnChg>
        <pc:cxnChg chg="add del">
          <ac:chgData name="K.Graham [ Wheatley Hill Community Primary School ]" userId="S::k.graham315@whprimary.com::28938513-fcdf-4eed-8d1c-d8e694656955" providerId="AD" clId="Web-{4C2ACE70-FFCD-FA80-9755-CBE9DE60F90A}" dt="2021-02-26T12:06:05.080" v="643"/>
          <ac:cxnSpMkLst>
            <pc:docMk/>
            <pc:sldMk cId="1144683211" sldId="450"/>
            <ac:cxnSpMk id="28" creationId="{93DBD3C4-D44C-4A17-A70E-E3BBA15D4085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6:15.752" v="646" actId="1076"/>
          <ac:cxnSpMkLst>
            <pc:docMk/>
            <pc:sldMk cId="1144683211" sldId="450"/>
            <ac:cxnSpMk id="29" creationId="{1B35E2A8-47BB-4E62-AB28-028C73387C6B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6:27.612" v="648" actId="1076"/>
          <ac:cxnSpMkLst>
            <pc:docMk/>
            <pc:sldMk cId="1144683211" sldId="450"/>
            <ac:cxnSpMk id="30" creationId="{9F014A5A-F722-439F-9B78-83FDAE568A6D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6:33.628" v="650" actId="1076"/>
          <ac:cxnSpMkLst>
            <pc:docMk/>
            <pc:sldMk cId="1144683211" sldId="450"/>
            <ac:cxnSpMk id="31" creationId="{4C6D675F-4BCB-4CDF-8F1A-09EDA0494C34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6:55.270" v="656" actId="1076"/>
          <ac:cxnSpMkLst>
            <pc:docMk/>
            <pc:sldMk cId="1144683211" sldId="450"/>
            <ac:cxnSpMk id="32" creationId="{A7BF1C2D-71F7-428E-AF07-E6734F4A0B6B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6:55.270" v="657" actId="1076"/>
          <ac:cxnSpMkLst>
            <pc:docMk/>
            <pc:sldMk cId="1144683211" sldId="450"/>
            <ac:cxnSpMk id="33" creationId="{C85140F3-7DED-4D0A-AD3B-1519ED4121AE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6:55.270" v="658" actId="1076"/>
          <ac:cxnSpMkLst>
            <pc:docMk/>
            <pc:sldMk cId="1144683211" sldId="450"/>
            <ac:cxnSpMk id="34" creationId="{5D269E74-2FB0-4C11-8770-6E7FF166A747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06:55.270" v="659" actId="1076"/>
          <ac:cxnSpMkLst>
            <pc:docMk/>
            <pc:sldMk cId="1144683211" sldId="450"/>
            <ac:cxnSpMk id="35" creationId="{B3DADD9C-A50B-4329-875A-0BEA4E0ECD35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2:16:46.480" v="813"/>
        <pc:sldMkLst>
          <pc:docMk/>
          <pc:sldMk cId="1921132104" sldId="451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2:04:02.697" v="636"/>
          <ac:spMkLst>
            <pc:docMk/>
            <pc:sldMk cId="1921132104" sldId="451"/>
            <ac:spMk id="2" creationId="{DC758401-6B8F-48CE-B832-2B18D25CBD02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2:04:02.697" v="635"/>
          <ac:spMkLst>
            <pc:docMk/>
            <pc:sldMk cId="1921132104" sldId="451"/>
            <ac:spMk id="3" creationId="{AA2479CE-CD81-45E8-9CC9-7A2984D1B743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05:22.421" v="639" actId="1076"/>
          <ac:picMkLst>
            <pc:docMk/>
            <pc:sldMk cId="1921132104" sldId="451"/>
            <ac:picMk id="4" creationId="{B4ED1A8C-F3C2-4395-96DE-42C91A1D2670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05:30.468" v="641" actId="1076"/>
          <ac:picMkLst>
            <pc:docMk/>
            <pc:sldMk cId="1921132104" sldId="451"/>
            <ac:picMk id="6" creationId="{FF9706A2-3F2A-4681-B566-A7C61524E7DC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2:08:33.527" v="706"/>
          <ac:picMkLst>
            <pc:docMk/>
            <pc:sldMk cId="1921132104" sldId="451"/>
            <ac:picMk id="31" creationId="{40EF18FD-3857-4C2A-ABFC-69F947685121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2:10:20.409" v="714"/>
          <ac:picMkLst>
            <pc:docMk/>
            <pc:sldMk cId="1921132104" sldId="451"/>
            <ac:picMk id="32" creationId="{22486861-7A4B-4E83-BA78-DF237FD215AB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12:07.025" v="733" actId="1076"/>
          <ac:picMkLst>
            <pc:docMk/>
            <pc:sldMk cId="1921132104" sldId="451"/>
            <ac:picMk id="33" creationId="{A2477870-3712-4389-85F9-1BC253A58E5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12:07.025" v="734" actId="1076"/>
          <ac:picMkLst>
            <pc:docMk/>
            <pc:sldMk cId="1921132104" sldId="451"/>
            <ac:picMk id="34" creationId="{4267FFE3-202D-468B-8C40-DA82F440ACA4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11:57.790" v="720" actId="1076"/>
          <ac:picMkLst>
            <pc:docMk/>
            <pc:sldMk cId="1921132104" sldId="451"/>
            <ac:picMk id="35" creationId="{651B7030-E80F-4DDE-88EA-C8191DE61094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2:16:46.480" v="813"/>
          <ac:picMkLst>
            <pc:docMk/>
            <pc:sldMk cId="1921132104" sldId="451"/>
            <ac:picMk id="36" creationId="{B2DAFEC0-A9FC-4EC0-8E0F-15409019514C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6.978" v="721" actId="1076"/>
          <ac:cxnSpMkLst>
            <pc:docMk/>
            <pc:sldMk cId="1921132104" sldId="451"/>
            <ac:cxnSpMk id="8" creationId="{DCEE1E03-B220-4C3D-9EDD-7975910D22E8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6.978" v="722" actId="1076"/>
          <ac:cxnSpMkLst>
            <pc:docMk/>
            <pc:sldMk cId="1921132104" sldId="451"/>
            <ac:cxnSpMk id="10" creationId="{505E5C3C-DEF6-450C-8395-51659BCB230E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6.978" v="723" actId="1076"/>
          <ac:cxnSpMkLst>
            <pc:docMk/>
            <pc:sldMk cId="1921132104" sldId="451"/>
            <ac:cxnSpMk id="12" creationId="{F9A72B73-1680-4EF3-88B8-DA2DF05CB8EF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6.994" v="724" actId="1076"/>
          <ac:cxnSpMkLst>
            <pc:docMk/>
            <pc:sldMk cId="1921132104" sldId="451"/>
            <ac:cxnSpMk id="14" creationId="{C9F7ED91-69D0-4A37-AD93-9635D54E117F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6.994" v="725" actId="1076"/>
          <ac:cxnSpMkLst>
            <pc:docMk/>
            <pc:sldMk cId="1921132104" sldId="451"/>
            <ac:cxnSpMk id="16" creationId="{51C7C485-82F1-47AE-B943-01395441A3D7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6.994" v="726" actId="1076"/>
          <ac:cxnSpMkLst>
            <pc:docMk/>
            <pc:sldMk cId="1921132104" sldId="451"/>
            <ac:cxnSpMk id="18" creationId="{8E9FE0CE-1FF7-4D98-8876-E961B22FB8DA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6.994" v="727" actId="1076"/>
          <ac:cxnSpMkLst>
            <pc:docMk/>
            <pc:sldMk cId="1921132104" sldId="451"/>
            <ac:cxnSpMk id="20" creationId="{465B07B6-56AF-404D-83C5-0F193DC3AF48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6.994" v="728" actId="1076"/>
          <ac:cxnSpMkLst>
            <pc:docMk/>
            <pc:sldMk cId="1921132104" sldId="451"/>
            <ac:cxnSpMk id="22" creationId="{111C329E-F2F2-43CA-B80A-FB2B5BE4DE83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7.009" v="729" actId="1076"/>
          <ac:cxnSpMkLst>
            <pc:docMk/>
            <pc:sldMk cId="1921132104" sldId="451"/>
            <ac:cxnSpMk id="24" creationId="{613A5D99-1F83-4D91-8CEE-5D6A0F0C48FE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7.009" v="730" actId="1076"/>
          <ac:cxnSpMkLst>
            <pc:docMk/>
            <pc:sldMk cId="1921132104" sldId="451"/>
            <ac:cxnSpMk id="26" creationId="{8F351F69-A16C-42FA-B9AD-FF234F7B5A71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7.009" v="731" actId="1076"/>
          <ac:cxnSpMkLst>
            <pc:docMk/>
            <pc:sldMk cId="1921132104" sldId="451"/>
            <ac:cxnSpMk id="28" creationId="{52256F3B-C0F1-48DE-99FA-6B591188BA19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12:07.009" v="732" actId="1076"/>
          <ac:cxnSpMkLst>
            <pc:docMk/>
            <pc:sldMk cId="1921132104" sldId="451"/>
            <ac:cxnSpMk id="30" creationId="{951C4618-0882-4390-861A-601B38278DC6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2:16:54.762" v="816" actId="14100"/>
        <pc:sldMkLst>
          <pc:docMk/>
          <pc:sldMk cId="4056723131" sldId="452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2:13:59.407" v="736"/>
          <ac:spMkLst>
            <pc:docMk/>
            <pc:sldMk cId="4056723131" sldId="452"/>
            <ac:spMk id="2" creationId="{44EEEB76-A4CD-4624-A1BB-2F4721A71D56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2:14:00.501" v="737"/>
          <ac:spMkLst>
            <pc:docMk/>
            <pc:sldMk cId="4056723131" sldId="452"/>
            <ac:spMk id="3" creationId="{0211EC42-3765-4977-8FD6-E3FF1C5CFA03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4:33.331" v="778" actId="20577"/>
          <ac:spMkLst>
            <pc:docMk/>
            <pc:sldMk cId="4056723131" sldId="452"/>
            <ac:spMk id="6" creationId="{E123DA5C-793E-4E65-9DA1-DD803D86BEFB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4:54.192" v="789" actId="20577"/>
          <ac:spMkLst>
            <pc:docMk/>
            <pc:sldMk cId="4056723131" sldId="452"/>
            <ac:spMk id="24" creationId="{02A406BB-9527-4927-A093-1E6F0B770560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4:39.222" v="781" actId="20577"/>
          <ac:spMkLst>
            <pc:docMk/>
            <pc:sldMk cId="4056723131" sldId="452"/>
            <ac:spMk id="26" creationId="{89EB6D6C-A3EC-4D19-A823-474BDC6FD141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5:09.271" v="796" actId="20577"/>
          <ac:spMkLst>
            <pc:docMk/>
            <pc:sldMk cId="4056723131" sldId="452"/>
            <ac:spMk id="28" creationId="{9DA09246-3A57-4D3F-A2B8-CD0FEE87AD3E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5:03.020" v="793" actId="20577"/>
          <ac:spMkLst>
            <pc:docMk/>
            <pc:sldMk cId="4056723131" sldId="452"/>
            <ac:spMk id="30" creationId="{B85B4AA4-393A-4861-82D6-9C3F9F2988B9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5:45.711" v="806" actId="20577"/>
          <ac:spMkLst>
            <pc:docMk/>
            <pc:sldMk cId="4056723131" sldId="452"/>
            <ac:spMk id="32" creationId="{2CE760FD-9E16-4419-9DBF-63FF7A8CD496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5:52.492" v="810" actId="20577"/>
          <ac:spMkLst>
            <pc:docMk/>
            <pc:sldMk cId="4056723131" sldId="452"/>
            <ac:spMk id="34" creationId="{BECCAEBC-A708-4646-8A71-862015C22D46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5:00.411" v="792" actId="20577"/>
          <ac:spMkLst>
            <pc:docMk/>
            <pc:sldMk cId="4056723131" sldId="452"/>
            <ac:spMk id="36" creationId="{C6652202-0714-4F3F-B7D9-59433494B749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4:44.613" v="784" actId="20577"/>
          <ac:spMkLst>
            <pc:docMk/>
            <pc:sldMk cId="4056723131" sldId="452"/>
            <ac:spMk id="54" creationId="{149F6761-B47E-40DC-9AD9-45CA07F64DD1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4:49.645" v="787" actId="20577"/>
          <ac:spMkLst>
            <pc:docMk/>
            <pc:sldMk cId="4056723131" sldId="452"/>
            <ac:spMk id="64" creationId="{8F3FDA7A-6452-47B5-9E67-34A694AE9BFE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5:19.396" v="801" actId="20577"/>
          <ac:spMkLst>
            <pc:docMk/>
            <pc:sldMk cId="4056723131" sldId="452"/>
            <ac:spMk id="66" creationId="{0A50630C-1004-4834-98AC-1CB8A6632B29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15:14.802" v="799" actId="20577"/>
          <ac:spMkLst>
            <pc:docMk/>
            <pc:sldMk cId="4056723131" sldId="452"/>
            <ac:spMk id="68" creationId="{5D0AF61F-7E84-4178-AF06-41533F7938AD}"/>
          </ac:spMkLst>
        </pc:spChg>
        <pc:picChg chg="add mod ord">
          <ac:chgData name="K.Graham [ Wheatley Hill Community Primary School ]" userId="S::k.graham315@whprimary.com::28938513-fcdf-4eed-8d1c-d8e694656955" providerId="AD" clId="Web-{4C2ACE70-FFCD-FA80-9755-CBE9DE60F90A}" dt="2021-02-26T12:14:05.423" v="739" actId="1076"/>
          <ac:picMkLst>
            <pc:docMk/>
            <pc:sldMk cId="4056723131" sldId="452"/>
            <ac:picMk id="4" creationId="{AF12D973-F144-4CB3-8B3F-88DA61424AAC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2.893" v="756"/>
          <ac:picMkLst>
            <pc:docMk/>
            <pc:sldMk cId="4056723131" sldId="452"/>
            <ac:picMk id="38" creationId="{6D1D3DD6-5FDB-4880-8A9E-5D427A61D5C6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2.893" v="757"/>
          <ac:picMkLst>
            <pc:docMk/>
            <pc:sldMk cId="4056723131" sldId="452"/>
            <ac:picMk id="40" creationId="{5A4EE8A6-0B9E-4A48-A77B-9FE566B4BE13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2.908" v="758"/>
          <ac:picMkLst>
            <pc:docMk/>
            <pc:sldMk cId="4056723131" sldId="452"/>
            <ac:picMk id="42" creationId="{DC914433-F0F6-4596-A405-5D4308E732E5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2.908" v="759"/>
          <ac:picMkLst>
            <pc:docMk/>
            <pc:sldMk cId="4056723131" sldId="452"/>
            <ac:picMk id="44" creationId="{ECED8967-3B26-422B-9438-A402A3F6ACB0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2.924" v="760"/>
          <ac:picMkLst>
            <pc:docMk/>
            <pc:sldMk cId="4056723131" sldId="452"/>
            <ac:picMk id="46" creationId="{A176B435-2C00-4F8A-8592-F25E2F7005AF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2.924" v="761"/>
          <ac:picMkLst>
            <pc:docMk/>
            <pc:sldMk cId="4056723131" sldId="452"/>
            <ac:picMk id="48" creationId="{ED478E62-CBBE-4D3C-8C79-8F844D3A96E5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2.940" v="762"/>
          <ac:picMkLst>
            <pc:docMk/>
            <pc:sldMk cId="4056723131" sldId="452"/>
            <ac:picMk id="50" creationId="{F4BCA38E-BA51-415F-BFA5-BA91EFAF3B3A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2.955" v="763"/>
          <ac:picMkLst>
            <pc:docMk/>
            <pc:sldMk cId="4056723131" sldId="452"/>
            <ac:picMk id="52" creationId="{A2BE23E0-EFCA-471D-8D91-79BE4BC38939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3.033" v="772"/>
          <ac:picMkLst>
            <pc:docMk/>
            <pc:sldMk cId="4056723131" sldId="452"/>
            <ac:picMk id="70" creationId="{C66D4DA0-D190-46BC-B117-F1648BD26657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3.049" v="773"/>
          <ac:picMkLst>
            <pc:docMk/>
            <pc:sldMk cId="4056723131" sldId="452"/>
            <ac:picMk id="72" creationId="{30F2BCCA-F298-4ECE-BD6B-4B5898B6ACB9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3.065" v="774"/>
          <ac:picMkLst>
            <pc:docMk/>
            <pc:sldMk cId="4056723131" sldId="452"/>
            <ac:picMk id="74" creationId="{DBE70DCE-E687-4F93-9E66-BB667E34B804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3.080" v="775"/>
          <ac:picMkLst>
            <pc:docMk/>
            <pc:sldMk cId="4056723131" sldId="452"/>
            <ac:picMk id="76" creationId="{91FDC2DB-BC42-452B-86C5-34EC4FD8C1F1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2:14:23.096" v="776"/>
          <ac:picMkLst>
            <pc:docMk/>
            <pc:sldMk cId="4056723131" sldId="452"/>
            <ac:picMk id="78" creationId="{FEB7AE82-D630-4770-8AEF-D3375DA85361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16:54.762" v="816" actId="14100"/>
          <ac:picMkLst>
            <pc:docMk/>
            <pc:sldMk cId="4056723131" sldId="452"/>
            <ac:picMk id="79" creationId="{DECB5B90-8C06-4593-A42C-5659F748F3B7}"/>
          </ac:picMkLst>
        </pc:pic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799" v="741"/>
          <ac:cxnSpMkLst>
            <pc:docMk/>
            <pc:sldMk cId="4056723131" sldId="452"/>
            <ac:cxnSpMk id="8" creationId="{E9737205-D9D3-4A76-BCB3-BBD0D21A8B6B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815" v="742"/>
          <ac:cxnSpMkLst>
            <pc:docMk/>
            <pc:sldMk cId="4056723131" sldId="452"/>
            <ac:cxnSpMk id="10" creationId="{4D685F48-F3B1-478E-819E-417D08D84B6A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815" v="743"/>
          <ac:cxnSpMkLst>
            <pc:docMk/>
            <pc:sldMk cId="4056723131" sldId="452"/>
            <ac:cxnSpMk id="12" creationId="{43749339-98DE-46AD-AD94-B1605505EB1A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815" v="744"/>
          <ac:cxnSpMkLst>
            <pc:docMk/>
            <pc:sldMk cId="4056723131" sldId="452"/>
            <ac:cxnSpMk id="14" creationId="{40169CD5-B526-44A3-B52E-9E1967212EB9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815" v="745"/>
          <ac:cxnSpMkLst>
            <pc:docMk/>
            <pc:sldMk cId="4056723131" sldId="452"/>
            <ac:cxnSpMk id="16" creationId="{B84C1DC3-38E3-4EC1-9632-20DBB1B86B53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830" v="746"/>
          <ac:cxnSpMkLst>
            <pc:docMk/>
            <pc:sldMk cId="4056723131" sldId="452"/>
            <ac:cxnSpMk id="18" creationId="{5A7A4C44-14ED-4271-A05C-ECFA86EC3835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830" v="747"/>
          <ac:cxnSpMkLst>
            <pc:docMk/>
            <pc:sldMk cId="4056723131" sldId="452"/>
            <ac:cxnSpMk id="20" creationId="{E2AA6AED-F0E5-4D5F-BA4A-B401C7CB77FD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830" v="748"/>
          <ac:cxnSpMkLst>
            <pc:docMk/>
            <pc:sldMk cId="4056723131" sldId="452"/>
            <ac:cxnSpMk id="22" creationId="{530F5627-C6CD-4DC9-A4D7-0C66C43F1CCF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971" v="765"/>
          <ac:cxnSpMkLst>
            <pc:docMk/>
            <pc:sldMk cId="4056723131" sldId="452"/>
            <ac:cxnSpMk id="56" creationId="{DB11056D-AC63-4E62-BA3C-98E900841A0B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971" v="766"/>
          <ac:cxnSpMkLst>
            <pc:docMk/>
            <pc:sldMk cId="4056723131" sldId="452"/>
            <ac:cxnSpMk id="58" creationId="{BCFC5EA8-C6F2-4FC1-BC32-EECF3B359A6F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987" v="767"/>
          <ac:cxnSpMkLst>
            <pc:docMk/>
            <pc:sldMk cId="4056723131" sldId="452"/>
            <ac:cxnSpMk id="60" creationId="{20675F69-A2A8-4174-BF52-47B0C5F02200}"/>
          </ac:cxnSpMkLst>
        </pc:cxnChg>
        <pc:cxnChg chg="add">
          <ac:chgData name="K.Graham [ Wheatley Hill Community Primary School ]" userId="S::k.graham315@whprimary.com::28938513-fcdf-4eed-8d1c-d8e694656955" providerId="AD" clId="Web-{4C2ACE70-FFCD-FA80-9755-CBE9DE60F90A}" dt="2021-02-26T12:14:22.987" v="768"/>
          <ac:cxnSpMkLst>
            <pc:docMk/>
            <pc:sldMk cId="4056723131" sldId="452"/>
            <ac:cxnSpMk id="62" creationId="{52793F2A-97D6-4793-B2F6-C056F09252EF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2:23:11.239" v="839" actId="1076"/>
        <pc:sldMkLst>
          <pc:docMk/>
          <pc:sldMk cId="1885325475" sldId="453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2:17:08.357" v="819"/>
          <ac:spMkLst>
            <pc:docMk/>
            <pc:sldMk cId="1885325475" sldId="453"/>
            <ac:spMk id="2" creationId="{D99A4009-D0E0-4102-86FD-B45273B2FB2E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2:17:08.357" v="818"/>
          <ac:spMkLst>
            <pc:docMk/>
            <pc:sldMk cId="1885325475" sldId="453"/>
            <ac:spMk id="3" creationId="{D384618C-6D43-4007-936A-01459B6D100C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23:04.098" v="836" actId="14100"/>
          <ac:spMkLst>
            <pc:docMk/>
            <pc:sldMk cId="1885325475" sldId="453"/>
            <ac:spMk id="8" creationId="{DCA13BE3-B9B1-4F1A-B3C7-8F8C99061CF2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20:25.260" v="822" actId="1076"/>
          <ac:picMkLst>
            <pc:docMk/>
            <pc:sldMk cId="1885325475" sldId="453"/>
            <ac:picMk id="4" creationId="{73FB8699-986A-49D3-9F1C-8B5B1E9E5C35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22:49.394" v="835" actId="14100"/>
          <ac:picMkLst>
            <pc:docMk/>
            <pc:sldMk cId="1885325475" sldId="453"/>
            <ac:picMk id="5" creationId="{3FE1447E-F87E-41FB-8FF1-3DB8B6E25401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21:36.967" v="831" actId="14100"/>
          <ac:picMkLst>
            <pc:docMk/>
            <pc:sldMk cId="1885325475" sldId="453"/>
            <ac:picMk id="6" creationId="{2020314B-C1B6-43C1-9F6C-68FAAE589313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21:33.186" v="830" actId="1076"/>
          <ac:picMkLst>
            <pc:docMk/>
            <pc:sldMk cId="1885325475" sldId="453"/>
            <ac:picMk id="7" creationId="{22DF6C11-791F-4472-B4CD-AE0613947D6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23:11.239" v="839" actId="1076"/>
          <ac:picMkLst>
            <pc:docMk/>
            <pc:sldMk cId="1885325475" sldId="453"/>
            <ac:picMk id="9" creationId="{7B32F6E0-1FED-4A70-AFE2-45D1FF2D7E2A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2:36:30.134" v="937" actId="1076"/>
        <pc:sldMkLst>
          <pc:docMk/>
          <pc:sldMk cId="4266637602" sldId="454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2:23:22.115" v="842"/>
          <ac:spMkLst>
            <pc:docMk/>
            <pc:sldMk cId="4266637602" sldId="454"/>
            <ac:spMk id="2" creationId="{A163F0BD-7A96-4D27-BC90-A622B480A7AB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2:23:22.115" v="841"/>
          <ac:spMkLst>
            <pc:docMk/>
            <pc:sldMk cId="4266637602" sldId="454"/>
            <ac:spMk id="3" creationId="{E1BB4D45-0B31-43AD-80D3-B038BE410FC1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36:30.118" v="934" actId="1076"/>
          <ac:spMkLst>
            <pc:docMk/>
            <pc:sldMk cId="4266637602" sldId="454"/>
            <ac:spMk id="15" creationId="{95390372-65BD-48C5-B3EE-BD5E645497D0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2:36:30.134" v="937" actId="1076"/>
          <ac:spMkLst>
            <pc:docMk/>
            <pc:sldMk cId="4266637602" sldId="454"/>
            <ac:spMk id="19" creationId="{FAC8C864-2DED-4851-A472-1B12463E3EB8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36:16.102" v="925" actId="14100"/>
          <ac:picMkLst>
            <pc:docMk/>
            <pc:sldMk cId="4266637602" sldId="454"/>
            <ac:picMk id="4" creationId="{43DA72D6-F88A-4983-BEB0-BBFB165F771A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2:30:23.017" v="882"/>
          <ac:picMkLst>
            <pc:docMk/>
            <pc:sldMk cId="4266637602" sldId="454"/>
            <ac:picMk id="5" creationId="{779B033C-7C53-4019-9F3D-0CE2A051FDC9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36:30.071" v="928" actId="1076"/>
          <ac:picMkLst>
            <pc:docMk/>
            <pc:sldMk cId="4266637602" sldId="454"/>
            <ac:picMk id="6" creationId="{C3D02BC0-23E4-4EF6-95EC-61FF90AA1EB5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36:30.087" v="929" actId="1076"/>
          <ac:picMkLst>
            <pc:docMk/>
            <pc:sldMk cId="4266637602" sldId="454"/>
            <ac:picMk id="7" creationId="{58BFC44C-F193-44DE-A8B3-D851BD4C77E1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36:30.087" v="930" actId="1076"/>
          <ac:picMkLst>
            <pc:docMk/>
            <pc:sldMk cId="4266637602" sldId="454"/>
            <ac:picMk id="8" creationId="{22BC6334-8E1E-4D63-ADB5-5BED167650A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36:30.087" v="931" actId="1076"/>
          <ac:picMkLst>
            <pc:docMk/>
            <pc:sldMk cId="4266637602" sldId="454"/>
            <ac:picMk id="9" creationId="{2DBC55C6-2A6B-40BE-A0F8-3D06AF60B06B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2:36:30.103" v="932" actId="1076"/>
          <ac:picMkLst>
            <pc:docMk/>
            <pc:sldMk cId="4266637602" sldId="454"/>
            <ac:picMk id="11" creationId="{4D7D5836-5AFF-4EA4-B938-BC1F16E201B4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36:30.118" v="933" actId="1076"/>
          <ac:picMkLst>
            <pc:docMk/>
            <pc:sldMk cId="4266637602" sldId="454"/>
            <ac:picMk id="13" creationId="{34A695C6-0C4F-40EE-86D3-D69221513817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36:20.336" v="927" actId="14100"/>
          <ac:picMkLst>
            <pc:docMk/>
            <pc:sldMk cId="4266637602" sldId="454"/>
            <ac:picMk id="20" creationId="{71D586FB-FBE2-4B5E-8976-4C6A7D688949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36:30.134" v="935" actId="1076"/>
          <ac:cxnSpMkLst>
            <pc:docMk/>
            <pc:sldMk cId="4266637602" sldId="454"/>
            <ac:cxnSpMk id="17" creationId="{D527D252-6C32-4CC5-8978-5CC5E1E05028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2:36:30.134" v="936" actId="1076"/>
          <ac:cxnSpMkLst>
            <pc:docMk/>
            <pc:sldMk cId="4266637602" sldId="454"/>
            <ac:cxnSpMk id="18" creationId="{6AB630BD-0F34-4BE8-B944-A8A8BA93A291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2:47:49.740" v="958" actId="1076"/>
        <pc:sldMkLst>
          <pc:docMk/>
          <pc:sldMk cId="108877467" sldId="455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2:36:40.760" v="940"/>
          <ac:spMkLst>
            <pc:docMk/>
            <pc:sldMk cId="108877467" sldId="455"/>
            <ac:spMk id="2" creationId="{8468A0E5-D366-4A25-85CB-41833DAD2CD4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2:36:40.744" v="939"/>
          <ac:spMkLst>
            <pc:docMk/>
            <pc:sldMk cId="108877467" sldId="455"/>
            <ac:spMk id="3" creationId="{925C3C01-626A-4B95-90BE-889DA8A62AD0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45:18.355" v="943" actId="1076"/>
          <ac:picMkLst>
            <pc:docMk/>
            <pc:sldMk cId="108877467" sldId="455"/>
            <ac:picMk id="4" creationId="{B108D8B9-7E87-47E5-BBBB-CB0A4A934C46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45:44.779" v="946" actId="14100"/>
          <ac:picMkLst>
            <pc:docMk/>
            <pc:sldMk cId="108877467" sldId="455"/>
            <ac:picMk id="5" creationId="{62299AA7-7CDB-448A-982D-10BCBFD34C55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2:46:35.751" v="952" actId="1076"/>
          <ac:picMkLst>
            <pc:docMk/>
            <pc:sldMk cId="108877467" sldId="455"/>
            <ac:picMk id="6" creationId="{ECEF7827-C48B-40AE-9A5A-639DC5ACF71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47:08.378" v="955" actId="1076"/>
          <ac:picMkLst>
            <pc:docMk/>
            <pc:sldMk cId="108877467" sldId="455"/>
            <ac:picMk id="7" creationId="{EBF44EAE-9E11-42FB-A1C2-80EAE05AC152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47:49.740" v="958" actId="1076"/>
          <ac:picMkLst>
            <pc:docMk/>
            <pc:sldMk cId="108877467" sldId="455"/>
            <ac:picMk id="8" creationId="{ECF4675C-8A95-468B-A59F-BC6DE04C90CE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2:52:47.134" v="1015" actId="14100"/>
        <pc:sldMkLst>
          <pc:docMk/>
          <pc:sldMk cId="1832619913" sldId="456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2:47:57.990" v="961"/>
          <ac:spMkLst>
            <pc:docMk/>
            <pc:sldMk cId="1832619913" sldId="456"/>
            <ac:spMk id="2" creationId="{654EC1D5-97F7-4252-88D7-A42429AAF9EC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2:47:57.990" v="960"/>
          <ac:spMkLst>
            <pc:docMk/>
            <pc:sldMk cId="1832619913" sldId="456"/>
            <ac:spMk id="3" creationId="{ADAD1A5C-0A77-4001-90D8-E4EF7DC4D0C1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49:53.029" v="972" actId="1076"/>
          <ac:picMkLst>
            <pc:docMk/>
            <pc:sldMk cId="1832619913" sldId="456"/>
            <ac:picMk id="4" creationId="{F467B425-6A41-471A-ABD3-DE880FF9057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49:51.263" v="971" actId="1076"/>
          <ac:picMkLst>
            <pc:docMk/>
            <pc:sldMk cId="1832619913" sldId="456"/>
            <ac:picMk id="5" creationId="{407CE723-B388-4E1C-B5E3-33476638BE9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49:55.779" v="973" actId="1076"/>
          <ac:picMkLst>
            <pc:docMk/>
            <pc:sldMk cId="1832619913" sldId="456"/>
            <ac:picMk id="6" creationId="{EC56B64B-F490-49C3-AC1B-64204016BA86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50:23.297" v="977" actId="1076"/>
          <ac:picMkLst>
            <pc:docMk/>
            <pc:sldMk cId="1832619913" sldId="456"/>
            <ac:picMk id="7" creationId="{3BDBD07A-3AC0-49FC-BDB4-47B5BFF34908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52:36.164" v="1011" actId="1076"/>
          <ac:picMkLst>
            <pc:docMk/>
            <pc:sldMk cId="1832619913" sldId="456"/>
            <ac:picMk id="9" creationId="{01E06BCB-8765-42BC-A091-9DB6BED555B4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52:41.071" v="1013" actId="1076"/>
          <ac:picMkLst>
            <pc:docMk/>
            <pc:sldMk cId="1832619913" sldId="456"/>
            <ac:picMk id="11" creationId="{D63E92E5-D125-4679-8C5D-DA683FD2127F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2:51:56.412" v="999"/>
          <ac:picMkLst>
            <pc:docMk/>
            <pc:sldMk cId="1832619913" sldId="456"/>
            <ac:picMk id="12" creationId="{99DA2EE2-C862-44D7-B329-56A937C0C4D8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52:38.618" v="1012" actId="1076"/>
          <ac:picMkLst>
            <pc:docMk/>
            <pc:sldMk cId="1832619913" sldId="456"/>
            <ac:picMk id="13" creationId="{96184AC3-960B-46A6-AC18-9928F412D91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52:47.134" v="1015" actId="14100"/>
          <ac:picMkLst>
            <pc:docMk/>
            <pc:sldMk cId="1832619913" sldId="456"/>
            <ac:picMk id="14" creationId="{BFC8ABDE-56DA-4AE3-89AE-26568EB72A5D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2:56:57.619" v="1031" actId="1076"/>
        <pc:sldMkLst>
          <pc:docMk/>
          <pc:sldMk cId="2660425029" sldId="457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2:52:58.103" v="1018"/>
          <ac:spMkLst>
            <pc:docMk/>
            <pc:sldMk cId="2660425029" sldId="457"/>
            <ac:spMk id="2" creationId="{98930100-DDE3-475D-8F93-BA21CA9AEC81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2:52:58.103" v="1017"/>
          <ac:spMkLst>
            <pc:docMk/>
            <pc:sldMk cId="2660425029" sldId="457"/>
            <ac:spMk id="3" creationId="{D635A294-F6DC-4CCC-BD90-A61FE424DE3D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2:56:01.303" v="1021" actId="1076"/>
          <ac:picMkLst>
            <pc:docMk/>
            <pc:sldMk cId="2660425029" sldId="457"/>
            <ac:picMk id="4" creationId="{6FF54674-3309-4991-A96E-05EC0DE25C6A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2:56:57.619" v="1031" actId="1076"/>
          <ac:picMkLst>
            <pc:docMk/>
            <pc:sldMk cId="2660425029" sldId="457"/>
            <ac:picMk id="5" creationId="{71A0F8CB-4788-4F09-9717-D5DC428B0C98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3:05:46.840" v="1107" actId="1076"/>
        <pc:sldMkLst>
          <pc:docMk/>
          <pc:sldMk cId="3354507935" sldId="458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3:01:31.605" v="1075"/>
          <ac:spMkLst>
            <pc:docMk/>
            <pc:sldMk cId="3354507935" sldId="458"/>
            <ac:spMk id="2" creationId="{2632D4A8-AE06-4406-AABB-6B9ED4747FB3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3:01:31.589" v="1074"/>
          <ac:spMkLst>
            <pc:docMk/>
            <pc:sldMk cId="3354507935" sldId="458"/>
            <ac:spMk id="3" creationId="{7D7907D5-6668-42C4-A554-3DA46ABBA355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3:05:46.824" v="1103" actId="1076"/>
          <ac:spMkLst>
            <pc:docMk/>
            <pc:sldMk cId="3354507935" sldId="458"/>
            <ac:spMk id="9" creationId="{EBFCE96F-4DEA-426D-87C1-C9CB73655B89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3:05:46.840" v="1106" actId="1076"/>
          <ac:spMkLst>
            <pc:docMk/>
            <pc:sldMk cId="3354507935" sldId="458"/>
            <ac:spMk id="15" creationId="{BE8AD072-5096-4E5C-A34B-B7F1A8406F6B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5:46.824" v="1101" actId="1076"/>
          <ac:picMkLst>
            <pc:docMk/>
            <pc:sldMk cId="3354507935" sldId="458"/>
            <ac:picMk id="5" creationId="{99693313-ECD2-40B4-B967-993A8780EFFA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5:46.824" v="1102" actId="1076"/>
          <ac:picMkLst>
            <pc:docMk/>
            <pc:sldMk cId="3354507935" sldId="458"/>
            <ac:picMk id="7" creationId="{D57E8DB8-86D5-4AB8-BB4D-981A97966C7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3:51.676" v="1084" actId="1076"/>
          <ac:picMkLst>
            <pc:docMk/>
            <pc:sldMk cId="3354507935" sldId="458"/>
            <ac:picMk id="16" creationId="{0E01F1C9-3EA5-4B4C-86AB-BD99C7EB33F0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5:46.840" v="1107" actId="1076"/>
          <ac:picMkLst>
            <pc:docMk/>
            <pc:sldMk cId="3354507935" sldId="458"/>
            <ac:picMk id="17" creationId="{7ED61A6B-17E6-4F26-A59B-8251872BAACA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05:46.840" v="1104" actId="1076"/>
          <ac:cxnSpMkLst>
            <pc:docMk/>
            <pc:sldMk cId="3354507935" sldId="458"/>
            <ac:cxnSpMk id="11" creationId="{BAF0C9DB-D955-46FB-8D1D-C5B674E092DA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05:46.840" v="1105" actId="1076"/>
          <ac:cxnSpMkLst>
            <pc:docMk/>
            <pc:sldMk cId="3354507935" sldId="458"/>
            <ac:cxnSpMk id="13" creationId="{2C6A57DF-C6B8-4F74-B95F-40313D0E4491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3:09:51.637" v="1142"/>
        <pc:sldMkLst>
          <pc:docMk/>
          <pc:sldMk cId="477435215" sldId="459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3:05:56.184" v="1110"/>
          <ac:spMkLst>
            <pc:docMk/>
            <pc:sldMk cId="477435215" sldId="459"/>
            <ac:spMk id="2" creationId="{D23A5C66-5523-435F-9559-87BBBB9333DC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3:05:56.169" v="1109"/>
          <ac:spMkLst>
            <pc:docMk/>
            <pc:sldMk cId="477435215" sldId="459"/>
            <ac:spMk id="3" creationId="{232EB9C8-3564-41A1-9B92-72AEC27CFAB1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6:12.138" v="1114" actId="14100"/>
          <ac:picMkLst>
            <pc:docMk/>
            <pc:sldMk cId="477435215" sldId="459"/>
            <ac:picMk id="5" creationId="{0D5D0EC4-CCB8-4022-9656-6CC31CF06232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7:39.457" v="1126" actId="1076"/>
          <ac:picMkLst>
            <pc:docMk/>
            <pc:sldMk cId="477435215" sldId="459"/>
            <ac:picMk id="9" creationId="{BB163397-18F3-44AC-8CA3-61B6E5D9520F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8:19.068" v="1128" actId="1076"/>
          <ac:picMkLst>
            <pc:docMk/>
            <pc:sldMk cId="477435215" sldId="459"/>
            <ac:picMk id="10" creationId="{A7527959-90F6-4CB1-A493-46B6E4B7CE6F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8:23.881" v="1130" actId="1076"/>
          <ac:picMkLst>
            <pc:docMk/>
            <pc:sldMk cId="477435215" sldId="459"/>
            <ac:picMk id="11" creationId="{0213D2F7-2A1C-48C2-B8B0-7D9EF3861E9F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8:40.554" v="1132" actId="1076"/>
          <ac:picMkLst>
            <pc:docMk/>
            <pc:sldMk cId="477435215" sldId="459"/>
            <ac:picMk id="12" creationId="{3E5FBD84-FC79-4D42-9E2F-6A2DC59A49DF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08:55.289" v="1134" actId="1076"/>
          <ac:picMkLst>
            <pc:docMk/>
            <pc:sldMk cId="477435215" sldId="459"/>
            <ac:picMk id="13" creationId="{A8BACBC5-D7B9-4F16-815E-24A40171316D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06:38.328" v="1118" actId="14100"/>
          <ac:cxnSpMkLst>
            <pc:docMk/>
            <pc:sldMk cId="477435215" sldId="459"/>
            <ac:cxnSpMk id="7" creationId="{0A15D253-E087-4810-B767-C14666EC335B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06:49.235" v="1121" actId="14100"/>
          <ac:cxnSpMkLst>
            <pc:docMk/>
            <pc:sldMk cId="477435215" sldId="459"/>
            <ac:cxnSpMk id="8" creationId="{74247734-BDC0-4F47-9BF2-AF95E7615488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09:51.637" v="1142"/>
          <ac:cxnSpMkLst>
            <pc:docMk/>
            <pc:sldMk cId="477435215" sldId="459"/>
            <ac:cxnSpMk id="15" creationId="{BDBB03A2-2FE0-466D-BF50-0FA4CA520623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3:46:12.334" v="1342" actId="1076"/>
        <pc:sldMkLst>
          <pc:docMk/>
          <pc:sldMk cId="603421407" sldId="460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3:10:08.513" v="1145"/>
          <ac:spMkLst>
            <pc:docMk/>
            <pc:sldMk cId="603421407" sldId="460"/>
            <ac:spMk id="2" creationId="{70FDA878-AE5F-4436-981D-AB02DF721F10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3:10:08.513" v="1144"/>
          <ac:spMkLst>
            <pc:docMk/>
            <pc:sldMk cId="603421407" sldId="460"/>
            <ac:spMk id="3" creationId="{0EF8398F-323C-4B2C-AB31-8500D0A42EB5}"/>
          </ac:spMkLst>
        </pc:spChg>
        <pc:graphicFrameChg chg="add del">
          <ac:chgData name="K.Graham [ Wheatley Hill Community Primary School ]" userId="S::k.graham315@whprimary.com::28938513-fcdf-4eed-8d1c-d8e694656955" providerId="AD" clId="Web-{4C2ACE70-FFCD-FA80-9755-CBE9DE60F90A}" dt="2021-02-26T13:43:18.230" v="1254"/>
          <ac:graphicFrameMkLst>
            <pc:docMk/>
            <pc:sldMk cId="603421407" sldId="460"/>
            <ac:graphicFrameMk id="4" creationId="{250FD5AA-2F1C-429D-B7D0-04F504B4BA5C}"/>
          </ac:graphicFrameMkLst>
        </pc:graphicFrameChg>
        <pc:graphicFrameChg chg="add mod modGraphic">
          <ac:chgData name="K.Graham [ Wheatley Hill Community Primary School ]" userId="S::k.graham315@whprimary.com::28938513-fcdf-4eed-8d1c-d8e694656955" providerId="AD" clId="Web-{4C2ACE70-FFCD-FA80-9755-CBE9DE60F90A}" dt="2021-02-26T13:41:34.005" v="1245"/>
          <ac:graphicFrameMkLst>
            <pc:docMk/>
            <pc:sldMk cId="603421407" sldId="460"/>
            <ac:graphicFrameMk id="7" creationId="{4AFD16AD-481C-428A-A31A-353115799061}"/>
          </ac:graphicFrameMkLst>
        </pc:graphicFrameChg>
        <pc:graphicFrameChg chg="add del">
          <ac:chgData name="K.Graham [ Wheatley Hill Community Primary School ]" userId="S::k.graham315@whprimary.com::28938513-fcdf-4eed-8d1c-d8e694656955" providerId="AD" clId="Web-{4C2ACE70-FFCD-FA80-9755-CBE9DE60F90A}" dt="2021-02-26T13:43:24.012" v="1256"/>
          <ac:graphicFrameMkLst>
            <pc:docMk/>
            <pc:sldMk cId="603421407" sldId="460"/>
            <ac:graphicFrameMk id="9" creationId="{E90D62EE-4D97-4392-84E8-AA0BFD62A229}"/>
          </ac:graphicFrameMkLst>
        </pc:graphicFrameChg>
        <pc:graphicFrameChg chg="add mod modGraphic">
          <ac:chgData name="K.Graham [ Wheatley Hill Community Primary School ]" userId="S::k.graham315@whprimary.com::28938513-fcdf-4eed-8d1c-d8e694656955" providerId="AD" clId="Web-{4C2ACE70-FFCD-FA80-9755-CBE9DE60F90A}" dt="2021-02-26T13:45:07.908" v="1329"/>
          <ac:graphicFrameMkLst>
            <pc:docMk/>
            <pc:sldMk cId="603421407" sldId="460"/>
            <ac:graphicFrameMk id="10" creationId="{B79D6E13-08EA-4FCB-8993-D30FD2A1110B}"/>
          </ac:graphicFrameMkLst>
        </pc:graphicFrame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46:08.428" v="1341" actId="14100"/>
          <ac:picMkLst>
            <pc:docMk/>
            <pc:sldMk cId="603421407" sldId="460"/>
            <ac:picMk id="2" creationId="{C90A9547-7339-4483-8234-216D4DC2C201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3:10:14.857" v="1146"/>
          <ac:picMkLst>
            <pc:docMk/>
            <pc:sldMk cId="603421407" sldId="460"/>
            <ac:picMk id="5" creationId="{072E45DC-DDDC-4D76-A805-F0D84411910F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11:06.829" v="1149" actId="1076"/>
          <ac:picMkLst>
            <pc:docMk/>
            <pc:sldMk cId="603421407" sldId="460"/>
            <ac:picMk id="6" creationId="{77D8737B-F1EF-4947-A51C-0905AA40918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45:51.364" v="1339" actId="14100"/>
          <ac:picMkLst>
            <pc:docMk/>
            <pc:sldMk cId="603421407" sldId="460"/>
            <ac:picMk id="11" creationId="{345625AD-9344-4700-B643-B82D79BE73A3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6:12.334" v="1342" actId="1076"/>
          <ac:cxnSpMkLst>
            <pc:docMk/>
            <pc:sldMk cId="603421407" sldId="460"/>
            <ac:cxnSpMk id="3" creationId="{214C12BC-19DA-4CFB-B50F-B924ACE5C3FD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5:44.567" v="1336" actId="1076"/>
          <ac:cxnSpMkLst>
            <pc:docMk/>
            <pc:sldMk cId="603421407" sldId="460"/>
            <ac:cxnSpMk id="12" creationId="{3D9E6A6D-E47C-4890-9DE6-768EEC4F9223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5:55.489" v="1340" actId="1076"/>
          <ac:cxnSpMkLst>
            <pc:docMk/>
            <pc:sldMk cId="603421407" sldId="460"/>
            <ac:cxnSpMk id="13" creationId="{4B9DD48E-1182-4DCB-9D51-E19D87F4A85F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3:48:12.826" v="1376" actId="1076"/>
        <pc:sldMkLst>
          <pc:docMk/>
          <pc:sldMk cId="1063825417" sldId="461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3:46:27.319" v="1345"/>
          <ac:spMkLst>
            <pc:docMk/>
            <pc:sldMk cId="1063825417" sldId="461"/>
            <ac:spMk id="2" creationId="{80FFAE9F-80D0-4B42-A8FF-3D97BAD11489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3:46:27.319" v="1344"/>
          <ac:spMkLst>
            <pc:docMk/>
            <pc:sldMk cId="1063825417" sldId="461"/>
            <ac:spMk id="3" creationId="{E25E6F22-A7CB-4952-90AB-51A4D0683B9F}"/>
          </ac:spMkLst>
        </pc:spChg>
        <pc:picChg chg="add">
          <ac:chgData name="K.Graham [ Wheatley Hill Community Primary School ]" userId="S::k.graham315@whprimary.com::28938513-fcdf-4eed-8d1c-d8e694656955" providerId="AD" clId="Web-{4C2ACE70-FFCD-FA80-9755-CBE9DE60F90A}" dt="2021-02-26T13:46:33.226" v="1346"/>
          <ac:picMkLst>
            <pc:docMk/>
            <pc:sldMk cId="1063825417" sldId="461"/>
            <ac:picMk id="5" creationId="{60C1B965-09DA-4EB7-BE12-9DC924CF6692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47:33.964" v="1349" actId="1076"/>
          <ac:picMkLst>
            <pc:docMk/>
            <pc:sldMk cId="1063825417" sldId="461"/>
            <ac:picMk id="6" creationId="{BFAC18AA-2A52-4AAA-A605-7BFF8EA07C00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48:08.200" v="1371" actId="1076"/>
          <ac:picMkLst>
            <pc:docMk/>
            <pc:sldMk cId="1063825417" sldId="461"/>
            <ac:picMk id="8" creationId="{3FD4059A-D60F-41F8-A557-56D03D79CDE2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48:01.028" v="1370" actId="1076"/>
          <ac:picMkLst>
            <pc:docMk/>
            <pc:sldMk cId="1063825417" sldId="461"/>
            <ac:picMk id="14" creationId="{DF998A41-890C-4B79-A636-7D5BE090D96B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48:12.826" v="1376" actId="1076"/>
          <ac:picMkLst>
            <pc:docMk/>
            <pc:sldMk cId="1063825417" sldId="461"/>
            <ac:picMk id="20" creationId="{6C49A2AC-A708-47CA-8863-2FB2297F6C1E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47:49.199" v="1364" actId="1076"/>
          <ac:picMkLst>
            <pc:docMk/>
            <pc:sldMk cId="1063825417" sldId="461"/>
            <ac:picMk id="26" creationId="{74E9C432-E37F-4E34-9BA1-D8D1E2B0A0B5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8:08.200" v="1372" actId="1076"/>
          <ac:cxnSpMkLst>
            <pc:docMk/>
            <pc:sldMk cId="1063825417" sldId="461"/>
            <ac:cxnSpMk id="10" creationId="{18740645-6E78-4E62-8814-25D041F02BB7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8:08.200" v="1373" actId="1076"/>
          <ac:cxnSpMkLst>
            <pc:docMk/>
            <pc:sldMk cId="1063825417" sldId="461"/>
            <ac:cxnSpMk id="12" creationId="{C2BDD129-45D0-40FB-96CC-8BA894F80B11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8:01.012" v="1368" actId="1076"/>
          <ac:cxnSpMkLst>
            <pc:docMk/>
            <pc:sldMk cId="1063825417" sldId="461"/>
            <ac:cxnSpMk id="16" creationId="{31CE932F-A274-479D-86E1-1C0DFDB14879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8:01.012" v="1369" actId="1076"/>
          <ac:cxnSpMkLst>
            <pc:docMk/>
            <pc:sldMk cId="1063825417" sldId="461"/>
            <ac:cxnSpMk id="18" creationId="{EFF1E34F-7789-4E8E-A106-48715DAC5C3E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8:12.810" v="1374" actId="1076"/>
          <ac:cxnSpMkLst>
            <pc:docMk/>
            <pc:sldMk cId="1063825417" sldId="461"/>
            <ac:cxnSpMk id="22" creationId="{9B96ADE1-6DCC-4247-B05C-3A1C436A9261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8:12.826" v="1375" actId="1076"/>
          <ac:cxnSpMkLst>
            <pc:docMk/>
            <pc:sldMk cId="1063825417" sldId="461"/>
            <ac:cxnSpMk id="24" creationId="{C427CD1B-CCE1-424A-A950-C3CD971031EB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7:49.184" v="1362" actId="1076"/>
          <ac:cxnSpMkLst>
            <pc:docMk/>
            <pc:sldMk cId="1063825417" sldId="461"/>
            <ac:cxnSpMk id="28" creationId="{F7958FF9-9E29-4A73-9DA9-E92EE323D52E}"/>
          </ac:cxnSpMkLst>
        </pc:cxn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47:49.199" v="1363" actId="1076"/>
          <ac:cxnSpMkLst>
            <pc:docMk/>
            <pc:sldMk cId="1063825417" sldId="461"/>
            <ac:cxnSpMk id="30" creationId="{2FFD3D89-74B6-4C28-B184-ED2A9AB9C2ED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3:54:22.550" v="1397" actId="14100"/>
        <pc:sldMkLst>
          <pc:docMk/>
          <pc:sldMk cId="1662108801" sldId="462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3:50:54.023" v="1378"/>
          <ac:spMkLst>
            <pc:docMk/>
            <pc:sldMk cId="1662108801" sldId="462"/>
            <ac:spMk id="2" creationId="{67A3B8BE-A724-4DC9-B89C-58EC785BDFFB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3:50:56.320" v="1379"/>
          <ac:spMkLst>
            <pc:docMk/>
            <pc:sldMk cId="1662108801" sldId="462"/>
            <ac:spMk id="3" creationId="{623BE9C5-F1E3-4B57-AD63-FED0317BF49D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51:02.507" v="1382" actId="1076"/>
          <ac:picMkLst>
            <pc:docMk/>
            <pc:sldMk cId="1662108801" sldId="462"/>
            <ac:picMk id="4" creationId="{CB468428-BF83-4273-88E5-AB2DE5BA3392}"/>
          </ac:picMkLst>
        </pc:picChg>
        <pc:picChg chg="add mod modCrop">
          <ac:chgData name="K.Graham [ Wheatley Hill Community Primary School ]" userId="S::k.graham315@whprimary.com::28938513-fcdf-4eed-8d1c-d8e694656955" providerId="AD" clId="Web-{4C2ACE70-FFCD-FA80-9755-CBE9DE60F90A}" dt="2021-02-26T13:54:02.627" v="1393" actId="1076"/>
          <ac:picMkLst>
            <pc:docMk/>
            <pc:sldMk cId="1662108801" sldId="462"/>
            <ac:picMk id="5" creationId="{BD67F9DB-4C8F-42B3-BEAC-0C938A3E5E49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3:54:05.721" v="1394" actId="1076"/>
          <ac:picMkLst>
            <pc:docMk/>
            <pc:sldMk cId="1662108801" sldId="462"/>
            <ac:picMk id="6" creationId="{461819E6-08C5-4739-A604-071912DABAED}"/>
          </ac:picMkLst>
        </pc:picChg>
        <pc:cxnChg chg="add mod">
          <ac:chgData name="K.Graham [ Wheatley Hill Community Primary School ]" userId="S::k.graham315@whprimary.com::28938513-fcdf-4eed-8d1c-d8e694656955" providerId="AD" clId="Web-{4C2ACE70-FFCD-FA80-9755-CBE9DE60F90A}" dt="2021-02-26T13:54:22.550" v="1397" actId="14100"/>
          <ac:cxnSpMkLst>
            <pc:docMk/>
            <pc:sldMk cId="1662108801" sldId="462"/>
            <ac:cxnSpMk id="8" creationId="{E9A7B4B7-2852-4CF3-86AA-DC5DE5C09392}"/>
          </ac:cxnSpMkLst>
        </pc:cxnChg>
      </pc:sldChg>
      <pc:sldChg chg="add replId">
        <pc:chgData name="K.Graham [ Wheatley Hill Community Primary School ]" userId="S::k.graham315@whprimary.com::28938513-fcdf-4eed-8d1c-d8e694656955" providerId="AD" clId="Web-{4C2ACE70-FFCD-FA80-9755-CBE9DE60F90A}" dt="2021-02-26T13:58:25.955" v="1411"/>
        <pc:sldMkLst>
          <pc:docMk/>
          <pc:sldMk cId="1764780932" sldId="463"/>
        </pc:sldMkLst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4:11:35.205" v="1593" actId="14100"/>
        <pc:sldMkLst>
          <pc:docMk/>
          <pc:sldMk cId="4142685119" sldId="464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4:00:53.526" v="1436"/>
          <ac:spMkLst>
            <pc:docMk/>
            <pc:sldMk cId="4142685119" sldId="464"/>
            <ac:spMk id="2" creationId="{6F3CAE75-1AD5-4B55-ADC1-576F2A8B40BB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4:00:53.526" v="1435"/>
          <ac:spMkLst>
            <pc:docMk/>
            <pc:sldMk cId="4142685119" sldId="464"/>
            <ac:spMk id="3" creationId="{ECBD107B-BFD4-4DD9-B33B-D112F6F12E91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4:08:10.349" v="1496"/>
          <ac:spMkLst>
            <pc:docMk/>
            <pc:sldMk cId="4142685119" sldId="464"/>
            <ac:spMk id="17" creationId="{4920208C-2C31-4A55-8E68-3AFF9EB5632F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4:08:17.224" v="1498" actId="1076"/>
          <ac:spMkLst>
            <pc:docMk/>
            <pc:sldMk cId="4142685119" sldId="464"/>
            <ac:spMk id="18" creationId="{0B682905-8708-4D8B-ACF3-5E41E8214C8E}"/>
          </ac:spMkLst>
        </pc:spChg>
        <pc:spChg chg="add mod">
          <ac:chgData name="K.Graham [ Wheatley Hill Community Primary School ]" userId="S::k.graham315@whprimary.com::28938513-fcdf-4eed-8d1c-d8e694656955" providerId="AD" clId="Web-{4C2ACE70-FFCD-FA80-9755-CBE9DE60F90A}" dt="2021-02-26T14:08:23.272" v="1500" actId="1076"/>
          <ac:spMkLst>
            <pc:docMk/>
            <pc:sldMk cId="4142685119" sldId="464"/>
            <ac:spMk id="19" creationId="{55CC8A1C-8E2C-41CC-B06F-9CAD8464AA3B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40.458" v="1471" actId="1076"/>
          <ac:picMkLst>
            <pc:docMk/>
            <pc:sldMk cId="4142685119" sldId="464"/>
            <ac:picMk id="4" creationId="{C79FB1EB-6266-4F4A-9CBF-68266F5703BB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43.740" v="1472" actId="1076"/>
          <ac:picMkLst>
            <pc:docMk/>
            <pc:sldMk cId="4142685119" sldId="464"/>
            <ac:picMk id="5" creationId="{EB25AF2D-9F6C-4EB1-82D8-0605BFBE3F46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46.302" v="1473" actId="1076"/>
          <ac:picMkLst>
            <pc:docMk/>
            <pc:sldMk cId="4142685119" sldId="464"/>
            <ac:picMk id="6" creationId="{98570800-7F65-4E00-9330-9E8FDECD8D3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49.115" v="1474" actId="1076"/>
          <ac:picMkLst>
            <pc:docMk/>
            <pc:sldMk cId="4142685119" sldId="464"/>
            <ac:picMk id="7" creationId="{40A6132E-EA49-4796-AECB-B8DC6250AD1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33.661" v="1467" actId="1076"/>
          <ac:picMkLst>
            <pc:docMk/>
            <pc:sldMk cId="4142685119" sldId="464"/>
            <ac:picMk id="8" creationId="{EE92A7C3-32C3-48CE-AAC8-1DF86B40B288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30.926" v="1466" actId="1076"/>
          <ac:picMkLst>
            <pc:docMk/>
            <pc:sldMk cId="4142685119" sldId="464"/>
            <ac:picMk id="9" creationId="{DEC4A55C-EC76-4789-BB59-835E17C2ED41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28.629" v="1465" actId="1076"/>
          <ac:picMkLst>
            <pc:docMk/>
            <pc:sldMk cId="4142685119" sldId="464"/>
            <ac:picMk id="10" creationId="{314B4740-579A-41D5-80CD-17EF4C856484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26.129" v="1464" actId="1076"/>
          <ac:picMkLst>
            <pc:docMk/>
            <pc:sldMk cId="4142685119" sldId="464"/>
            <ac:picMk id="11" creationId="{DC64F022-0C48-4BA0-B7B6-74B28C3F334F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23.598" v="1463" actId="1076"/>
          <ac:picMkLst>
            <pc:docMk/>
            <pc:sldMk cId="4142685119" sldId="464"/>
            <ac:picMk id="12" creationId="{694FE749-FE34-410F-8484-6B3C954269C4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3:12.456" v="1459" actId="1076"/>
          <ac:picMkLst>
            <pc:docMk/>
            <pc:sldMk cId="4142685119" sldId="464"/>
            <ac:picMk id="13" creationId="{D415B2D5-9F94-4CFE-905C-85B35475836D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11:35.205" v="1593" actId="14100"/>
          <ac:picMkLst>
            <pc:docMk/>
            <pc:sldMk cId="4142685119" sldId="464"/>
            <ac:picMk id="14" creationId="{944112CD-49BE-4815-B4E3-512206CFA2F8}"/>
          </ac:picMkLst>
        </pc:picChg>
        <pc:picChg chg="add del mod">
          <ac:chgData name="K.Graham [ Wheatley Hill Community Primary School ]" userId="S::k.graham315@whprimary.com::28938513-fcdf-4eed-8d1c-d8e694656955" providerId="AD" clId="Web-{4C2ACE70-FFCD-FA80-9755-CBE9DE60F90A}" dt="2021-02-26T14:04:47.165" v="1478"/>
          <ac:picMkLst>
            <pc:docMk/>
            <pc:sldMk cId="4142685119" sldId="464"/>
            <ac:picMk id="15" creationId="{8F1D1D88-6BEB-4D27-9013-CE46D6256161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7:03.064" v="1491" actId="1076"/>
          <ac:picMkLst>
            <pc:docMk/>
            <pc:sldMk cId="4142685119" sldId="464"/>
            <ac:picMk id="16" creationId="{469FA66A-0C80-41DB-AE8C-AC0D82A9934C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4:06:08.826" v="1488" actId="1076"/>
        <pc:sldMkLst>
          <pc:docMk/>
          <pc:sldMk cId="1466819209" sldId="465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4:04:59.353" v="1480"/>
          <ac:spMkLst>
            <pc:docMk/>
            <pc:sldMk cId="1466819209" sldId="465"/>
            <ac:spMk id="2" creationId="{434B230B-8BFB-40DB-AC33-956255E6A58A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4:04:56.916" v="1479"/>
          <ac:spMkLst>
            <pc:docMk/>
            <pc:sldMk cId="1466819209" sldId="465"/>
            <ac:spMk id="3" creationId="{1BB66B2F-AE3A-4BA1-B49D-EC151C868429}"/>
          </ac:spMkLst>
        </pc:spChg>
        <pc:picChg chg="add mod ord">
          <ac:chgData name="K.Graham [ Wheatley Hill Community Primary School ]" userId="S::k.graham315@whprimary.com::28938513-fcdf-4eed-8d1c-d8e694656955" providerId="AD" clId="Web-{4C2ACE70-FFCD-FA80-9755-CBE9DE60F90A}" dt="2021-02-26T14:05:05.588" v="1483" actId="1076"/>
          <ac:picMkLst>
            <pc:docMk/>
            <pc:sldMk cId="1466819209" sldId="465"/>
            <ac:picMk id="4" creationId="{27F7E3B3-387D-4A1A-9825-8C52FF498E45}"/>
          </ac:picMkLst>
        </pc:picChg>
        <pc:picChg chg="add">
          <ac:chgData name="K.Graham [ Wheatley Hill Community Primary School ]" userId="S::k.graham315@whprimary.com::28938513-fcdf-4eed-8d1c-d8e694656955" providerId="AD" clId="Web-{4C2ACE70-FFCD-FA80-9755-CBE9DE60F90A}" dt="2021-02-26T14:05:22.011" v="1484"/>
          <ac:picMkLst>
            <pc:docMk/>
            <pc:sldMk cId="1466819209" sldId="465"/>
            <ac:picMk id="6" creationId="{F9CBC016-6210-4B03-8C82-929CAEC9FFB9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06:08.826" v="1488" actId="1076"/>
          <ac:picMkLst>
            <pc:docMk/>
            <pc:sldMk cId="1466819209" sldId="465"/>
            <ac:picMk id="7" creationId="{C360A015-FE8D-4100-958A-5F39ADD59301}"/>
          </ac:picMkLst>
        </pc:picChg>
      </pc:sldChg>
      <pc:sldChg chg="addSp delSp modSp add replId">
        <pc:chgData name="K.Graham [ Wheatley Hill Community Primary School ]" userId="S::k.graham315@whprimary.com::28938513-fcdf-4eed-8d1c-d8e694656955" providerId="AD" clId="Web-{4C2ACE70-FFCD-FA80-9755-CBE9DE60F90A}" dt="2021-02-26T14:11:30.017" v="1592" actId="14100"/>
        <pc:sldMkLst>
          <pc:docMk/>
          <pc:sldMk cId="1556414784" sldId="466"/>
        </pc:sldMkLst>
        <pc:spChg chg="mod">
          <ac:chgData name="K.Graham [ Wheatley Hill Community Primary School ]" userId="S::k.graham315@whprimary.com::28938513-fcdf-4eed-8d1c-d8e694656955" providerId="AD" clId="Web-{4C2ACE70-FFCD-FA80-9755-CBE9DE60F90A}" dt="2021-02-26T14:10:02.949" v="1569" actId="14100"/>
          <ac:spMkLst>
            <pc:docMk/>
            <pc:sldMk cId="1556414784" sldId="466"/>
            <ac:spMk id="17" creationId="{4920208C-2C31-4A55-8E68-3AFF9EB5632F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4:10:51.890" v="1581" actId="14100"/>
          <ac:spMkLst>
            <pc:docMk/>
            <pc:sldMk cId="1556414784" sldId="466"/>
            <ac:spMk id="18" creationId="{0B682905-8708-4D8B-ACF3-5E41E8214C8E}"/>
          </ac:spMkLst>
        </pc:spChg>
        <pc:spChg chg="mod">
          <ac:chgData name="K.Graham [ Wheatley Hill Community Primary School ]" userId="S::k.graham315@whprimary.com::28938513-fcdf-4eed-8d1c-d8e694656955" providerId="AD" clId="Web-{4C2ACE70-FFCD-FA80-9755-CBE9DE60F90A}" dt="2021-02-26T14:10:55.280" v="1582" actId="1076"/>
          <ac:spMkLst>
            <pc:docMk/>
            <pc:sldMk cId="1556414784" sldId="466"/>
            <ac:spMk id="19" creationId="{55CC8A1C-8E2C-41CC-B06F-9CAD8464AA3B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11:30.017" v="1592" actId="14100"/>
          <ac:picMkLst>
            <pc:docMk/>
            <pc:sldMk cId="1556414784" sldId="466"/>
            <ac:picMk id="2" creationId="{6F6A18CD-ED21-4678-A2A4-A19FC43221D8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11:07.531" v="1587" actId="1076"/>
          <ac:picMkLst>
            <pc:docMk/>
            <pc:sldMk cId="1556414784" sldId="466"/>
            <ac:picMk id="4" creationId="{C79FB1EB-6266-4F4A-9CBF-68266F5703BB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10:43.374" v="1578" actId="1076"/>
          <ac:picMkLst>
            <pc:docMk/>
            <pc:sldMk cId="1556414784" sldId="466"/>
            <ac:picMk id="5" creationId="{EB25AF2D-9F6C-4EB1-82D8-0605BFBE3F46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11:03.531" v="1586" actId="1076"/>
          <ac:picMkLst>
            <pc:docMk/>
            <pc:sldMk cId="1556414784" sldId="466"/>
            <ac:picMk id="6" creationId="{98570800-7F65-4E00-9330-9E8FDECD8D3D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10:57.968" v="1583" actId="1076"/>
          <ac:picMkLst>
            <pc:docMk/>
            <pc:sldMk cId="1556414784" sldId="466"/>
            <ac:picMk id="7" creationId="{40A6132E-EA49-4796-AECB-B8DC6250AD1D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11:09.391" v="1588" actId="1076"/>
          <ac:picMkLst>
            <pc:docMk/>
            <pc:sldMk cId="1556414784" sldId="466"/>
            <ac:picMk id="8" creationId="{EE92A7C3-32C3-48CE-AAC8-1DF86B40B288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11:01.281" v="1585" actId="1076"/>
          <ac:picMkLst>
            <pc:docMk/>
            <pc:sldMk cId="1556414784" sldId="466"/>
            <ac:picMk id="9" creationId="{DEC4A55C-EC76-4789-BB59-835E17C2ED41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11:10.875" v="1589" actId="1076"/>
          <ac:picMkLst>
            <pc:docMk/>
            <pc:sldMk cId="1556414784" sldId="466"/>
            <ac:picMk id="10" creationId="{314B4740-579A-41D5-80CD-17EF4C856484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10:05.746" v="1573" actId="1076"/>
          <ac:picMkLst>
            <pc:docMk/>
            <pc:sldMk cId="1556414784" sldId="466"/>
            <ac:picMk id="11" creationId="{DC64F022-0C48-4BA0-B7B6-74B28C3F334F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10:59.390" v="1584" actId="1076"/>
          <ac:picMkLst>
            <pc:docMk/>
            <pc:sldMk cId="1556414784" sldId="466"/>
            <ac:picMk id="12" creationId="{694FE749-FE34-410F-8484-6B3C954269C4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09:50.277" v="1523" actId="1076"/>
          <ac:picMkLst>
            <pc:docMk/>
            <pc:sldMk cId="1556414784" sldId="466"/>
            <ac:picMk id="13" creationId="{D415B2D5-9F94-4CFE-905C-85B35475836D}"/>
          </ac:picMkLst>
        </pc:picChg>
        <pc:picChg chg="del">
          <ac:chgData name="K.Graham [ Wheatley Hill Community Primary School ]" userId="S::k.graham315@whprimary.com::28938513-fcdf-4eed-8d1c-d8e694656955" providerId="AD" clId="Web-{4C2ACE70-FFCD-FA80-9755-CBE9DE60F90A}" dt="2021-02-26T14:08:37.069" v="1504"/>
          <ac:picMkLst>
            <pc:docMk/>
            <pc:sldMk cId="1556414784" sldId="466"/>
            <ac:picMk id="14" creationId="{944112CD-49BE-4815-B4E3-512206CFA2F8}"/>
          </ac:picMkLst>
        </pc:picChg>
        <pc:picChg chg="mod">
          <ac:chgData name="K.Graham [ Wheatley Hill Community Primary School ]" userId="S::k.graham315@whprimary.com::28938513-fcdf-4eed-8d1c-d8e694656955" providerId="AD" clId="Web-{4C2ACE70-FFCD-FA80-9755-CBE9DE60F90A}" dt="2021-02-26T14:09:50.292" v="1524" actId="1076"/>
          <ac:picMkLst>
            <pc:docMk/>
            <pc:sldMk cId="1556414784" sldId="466"/>
            <ac:picMk id="16" creationId="{469FA66A-0C80-41DB-AE8C-AC0D82A9934C}"/>
          </ac:picMkLst>
        </pc:picChg>
      </pc:sldChg>
      <pc:sldChg chg="new del">
        <pc:chgData name="K.Graham [ Wheatley Hill Community Primary School ]" userId="S::k.graham315@whprimary.com::28938513-fcdf-4eed-8d1c-d8e694656955" providerId="AD" clId="Web-{4C2ACE70-FFCD-FA80-9755-CBE9DE60F90A}" dt="2021-02-26T14:08:30.584" v="1502"/>
        <pc:sldMkLst>
          <pc:docMk/>
          <pc:sldMk cId="3908726243" sldId="466"/>
        </pc:sldMkLst>
      </pc:sldChg>
      <pc:sldChg chg="addSp delSp modSp new">
        <pc:chgData name="K.Graham [ Wheatley Hill Community Primary School ]" userId="S::k.graham315@whprimary.com::28938513-fcdf-4eed-8d1c-d8e694656955" providerId="AD" clId="Web-{4C2ACE70-FFCD-FA80-9755-CBE9DE60F90A}" dt="2021-02-26T14:14:59.342" v="1604" actId="1076"/>
        <pc:sldMkLst>
          <pc:docMk/>
          <pc:sldMk cId="889351039" sldId="467"/>
        </pc:sldMkLst>
        <pc:spChg chg="del">
          <ac:chgData name="K.Graham [ Wheatley Hill Community Primary School ]" userId="S::k.graham315@whprimary.com::28938513-fcdf-4eed-8d1c-d8e694656955" providerId="AD" clId="Web-{4C2ACE70-FFCD-FA80-9755-CBE9DE60F90A}" dt="2021-02-26T14:11:42.986" v="1596"/>
          <ac:spMkLst>
            <pc:docMk/>
            <pc:sldMk cId="889351039" sldId="467"/>
            <ac:spMk id="2" creationId="{3C199088-2962-4AF2-B9E6-603FBFA3D350}"/>
          </ac:spMkLst>
        </pc:spChg>
        <pc:spChg chg="del">
          <ac:chgData name="K.Graham [ Wheatley Hill Community Primary School ]" userId="S::k.graham315@whprimary.com::28938513-fcdf-4eed-8d1c-d8e694656955" providerId="AD" clId="Web-{4C2ACE70-FFCD-FA80-9755-CBE9DE60F90A}" dt="2021-02-26T14:11:42.986" v="1595"/>
          <ac:spMkLst>
            <pc:docMk/>
            <pc:sldMk cId="889351039" sldId="467"/>
            <ac:spMk id="3" creationId="{4FA502CE-A6E8-4919-AFE5-C63851A36A6C}"/>
          </ac:spMkLst>
        </pc:sp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12:17.254" v="1599" actId="1076"/>
          <ac:picMkLst>
            <pc:docMk/>
            <pc:sldMk cId="889351039" sldId="467"/>
            <ac:picMk id="4" creationId="{524A5DF0-A227-4B21-92BF-4EFCE7CA1ADC}"/>
          </ac:picMkLst>
        </pc:picChg>
        <pc:picChg chg="add mod">
          <ac:chgData name="K.Graham [ Wheatley Hill Community Primary School ]" userId="S::k.graham315@whprimary.com::28938513-fcdf-4eed-8d1c-d8e694656955" providerId="AD" clId="Web-{4C2ACE70-FFCD-FA80-9755-CBE9DE60F90A}" dt="2021-02-26T14:14:59.342" v="1604" actId="1076"/>
          <ac:picMkLst>
            <pc:docMk/>
            <pc:sldMk cId="889351039" sldId="467"/>
            <ac:picMk id="5" creationId="{D8FC73C1-652A-4E9A-BA9D-29B0CCBB5D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2096-D009-46DF-9400-974DCD867E4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6C4E7-AC95-4013-898A-D0A644300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8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8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9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1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4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4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1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5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1306-0FC6-4FDB-B44E-FA8D2048FE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recognise-identify-and-describe-unit-fractions-ccwpc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thenational.academy/lessons/ordering-fractions-cct38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find-unit-fractions-of-a-given-quantity-61k34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thenational.academy/lessons/equivalent-fractions-68rk2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3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find-unit-fractions-of-a-given-quantity-61k34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thenational.academy/lessons/equivalent-fractions-68rk2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compare-and-classify-quadrilaterals-6rv62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ssroom.thenational.academy/lessons/comparing-fractions-6rr68e" TargetMode="External"/><Relationship Id="rId4" Type="http://schemas.openxmlformats.org/officeDocument/2006/relationships/hyperlink" Target="https://classroom.thenational.academy/lessons/to-describe-the-part-whole-relationship-c5k62r?activity=video&amp;step=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86.jpeg"/><Relationship Id="rId7" Type="http://schemas.openxmlformats.org/officeDocument/2006/relationships/image" Target="../media/image91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Base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Maths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8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979AF8-87B5-40C8-A6A7-4DC6E3FD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43985"/>
            <a:ext cx="4991100" cy="1664656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6326AC-77B9-4537-8B52-84ADA63C3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2" t="26327" r="64975" b="40628"/>
          <a:stretch/>
        </p:blipFill>
        <p:spPr>
          <a:xfrm>
            <a:off x="5438775" y="2847975"/>
            <a:ext cx="2477581" cy="2902808"/>
          </a:xfrm>
          <a:prstGeom prst="rect">
            <a:avLst/>
          </a:prstGeom>
        </p:spPr>
      </p:pic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50A21A9F-9CFB-49C9-BE02-2202618DF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86" t="28813" r="42430" b="49687"/>
          <a:stretch/>
        </p:blipFill>
        <p:spPr>
          <a:xfrm>
            <a:off x="257175" y="3583305"/>
            <a:ext cx="4600581" cy="1426846"/>
          </a:xfrm>
          <a:prstGeom prst="rect">
            <a:avLst/>
          </a:prstGeom>
        </p:spPr>
      </p:pic>
      <p:pic>
        <p:nvPicPr>
          <p:cNvPr id="9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767084-E59D-45C2-9C5A-BF30F3656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04" t="26247" r="42822" b="40672"/>
          <a:stretch/>
        </p:blipFill>
        <p:spPr>
          <a:xfrm>
            <a:off x="8928735" y="2847975"/>
            <a:ext cx="2786518" cy="29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0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>
                <a:latin typeface="Calibri" panose="020F0502020204030204"/>
              </a:rPr>
              <a:t>2.3.21</a:t>
            </a:r>
            <a:r>
              <a:rPr lang="en-GB" dirty="0">
                <a:latin typeface="Calibri" panose="020F0502020204030204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To be able to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4000" dirty="0">
                <a:latin typeface="Calibri" panose="020F0502020204030204"/>
              </a:rPr>
              <a:t>compare and order unit fractions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3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>
              <a:hlinkClick r:id="rId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can also copy and paste this link if you would prefer:</a:t>
            </a:r>
          </a:p>
          <a:p>
            <a:r>
              <a:rPr lang="en-GB">
                <a:ea typeface="+mn-lt"/>
                <a:cs typeface="+mn-lt"/>
              </a:rPr>
              <a:t>https://classroom.thenational.academy/lessons/ordering-fractions-cct38r</a:t>
            </a:r>
            <a:r>
              <a:rPr lang="en-GB" dirty="0"/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8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FBCE356-18FA-4EC4-9A76-0103C291B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25318"/>
            <a:ext cx="6353175" cy="1635314"/>
          </a:xfrm>
          <a:prstGeom prst="rect">
            <a:avLst/>
          </a:pr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B6F371-CC68-47E7-8102-28E3E7C7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967593"/>
            <a:ext cx="4267200" cy="808264"/>
          </a:xfrm>
          <a:prstGeom prst="rect">
            <a:avLst/>
          </a:prstGeom>
        </p:spPr>
      </p:pic>
      <p:pic>
        <p:nvPicPr>
          <p:cNvPr id="6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9AEC3D17-9E5E-4D0B-B36F-2E0B7FE2F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1970586"/>
            <a:ext cx="3581400" cy="4812302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873107-EBA3-4D91-A256-6F1F8C093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38" y="2281238"/>
            <a:ext cx="3476625" cy="35528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B3FCA3-3E14-49AD-A0FD-E79C7B98EA2B}"/>
              </a:ext>
            </a:extLst>
          </p:cNvPr>
          <p:cNvCxnSpPr/>
          <p:nvPr/>
        </p:nvCxnSpPr>
        <p:spPr>
          <a:xfrm flipH="1" flipV="1">
            <a:off x="7921534" y="3350857"/>
            <a:ext cx="1524272" cy="244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6AD603-DC67-41EC-BD32-48C0C08FAC87}"/>
              </a:ext>
            </a:extLst>
          </p:cNvPr>
          <p:cNvCxnSpPr>
            <a:cxnSpLocks/>
          </p:cNvCxnSpPr>
          <p:nvPr/>
        </p:nvCxnSpPr>
        <p:spPr>
          <a:xfrm flipH="1" flipV="1">
            <a:off x="7978683" y="2893656"/>
            <a:ext cx="1743347" cy="24444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3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507A41A7-ADFA-44EC-935B-979FC7BA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284786"/>
            <a:ext cx="4067175" cy="546952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D8D7842-3F19-4126-9021-681A68CC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104775"/>
            <a:ext cx="3590925" cy="10572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8AFB1B6-DEE5-469E-BFAC-08B2CE5F2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1556515"/>
            <a:ext cx="4505325" cy="1154169"/>
          </a:xfrm>
          <a:prstGeom prst="rect">
            <a:avLst/>
          </a:prstGeom>
        </p:spPr>
      </p:pic>
      <p:pic>
        <p:nvPicPr>
          <p:cNvPr id="8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48C832E3-B02D-4BC7-AF8D-163960DF8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9" t="33333" r="65413" b="57703"/>
          <a:stretch/>
        </p:blipFill>
        <p:spPr>
          <a:xfrm>
            <a:off x="4600835" y="4799249"/>
            <a:ext cx="1272318" cy="501030"/>
          </a:xfrm>
          <a:prstGeom prst="rect">
            <a:avLst/>
          </a:prstGeom>
        </p:spPr>
      </p:pic>
      <p:pic>
        <p:nvPicPr>
          <p:cNvPr id="9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11D34EA6-0741-491F-BDE8-4B2AE450B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" t="52290" r="77378" b="38550"/>
          <a:stretch/>
        </p:blipFill>
        <p:spPr>
          <a:xfrm>
            <a:off x="7652097" y="4802511"/>
            <a:ext cx="805078" cy="501032"/>
          </a:xfrm>
          <a:prstGeom prst="rect">
            <a:avLst/>
          </a:prstGeom>
        </p:spPr>
      </p:pic>
      <p:pic>
        <p:nvPicPr>
          <p:cNvPr id="10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D983C8A8-F0AA-4ADD-A446-840522E08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" t="70229" r="85604" b="19847"/>
          <a:stretch/>
        </p:blipFill>
        <p:spPr>
          <a:xfrm>
            <a:off x="10679221" y="4802510"/>
            <a:ext cx="480957" cy="542781"/>
          </a:xfrm>
          <a:prstGeom prst="rect">
            <a:avLst/>
          </a:prstGeom>
        </p:spPr>
      </p:pic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ADA210-E01B-4E7C-B6AB-B4F5104ED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423" y="3756896"/>
            <a:ext cx="2521645" cy="889086"/>
          </a:xfrm>
          <a:prstGeom prst="rect">
            <a:avLst/>
          </a:prstGeom>
        </p:spPr>
      </p:pic>
      <p:pic>
        <p:nvPicPr>
          <p:cNvPr id="14" name="Picture 1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2D835642-34BB-4030-8954-D863E0E35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120" y="5614922"/>
            <a:ext cx="895350" cy="74295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88520A8-CDB2-427A-902F-61618E640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0846" y="5614922"/>
            <a:ext cx="1041486" cy="84733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5E574C-64BC-4F04-84E4-EE872D0BBF8F}"/>
              </a:ext>
            </a:extLst>
          </p:cNvPr>
          <p:cNvCxnSpPr/>
          <p:nvPr/>
        </p:nvCxnSpPr>
        <p:spPr>
          <a:xfrm>
            <a:off x="5157221" y="5579001"/>
            <a:ext cx="5871929" cy="21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BA8B9D-D84A-4560-A98D-38D0CA8CF4CA}"/>
              </a:ext>
            </a:extLst>
          </p:cNvPr>
          <p:cNvCxnSpPr>
            <a:cxnSpLocks/>
          </p:cNvCxnSpPr>
          <p:nvPr/>
        </p:nvCxnSpPr>
        <p:spPr>
          <a:xfrm flipV="1">
            <a:off x="5209412" y="5328937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85F09D-E000-4417-B41B-5FACB1A3E214}"/>
              </a:ext>
            </a:extLst>
          </p:cNvPr>
          <p:cNvCxnSpPr>
            <a:cxnSpLocks/>
          </p:cNvCxnSpPr>
          <p:nvPr/>
        </p:nvCxnSpPr>
        <p:spPr>
          <a:xfrm flipV="1">
            <a:off x="11002700" y="5328936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F9E4CA-C20D-47F2-9845-4DE14E4C52AB}"/>
              </a:ext>
            </a:extLst>
          </p:cNvPr>
          <p:cNvCxnSpPr>
            <a:cxnSpLocks/>
          </p:cNvCxnSpPr>
          <p:nvPr/>
        </p:nvCxnSpPr>
        <p:spPr>
          <a:xfrm flipV="1">
            <a:off x="8059083" y="5328936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00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4FC13-3062-467F-A270-FF5C365BBB06}"/>
              </a:ext>
            </a:extLst>
          </p:cNvPr>
          <p:cNvCxnSpPr/>
          <p:nvPr/>
        </p:nvCxnSpPr>
        <p:spPr>
          <a:xfrm>
            <a:off x="3017358" y="2833713"/>
            <a:ext cx="5871929" cy="21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6371C291-9F18-45EC-A096-E3618DD25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10" y="3026210"/>
            <a:ext cx="895350" cy="742950"/>
          </a:xfrm>
          <a:prstGeom prst="rect">
            <a:avLst/>
          </a:prstGeom>
        </p:spPr>
      </p:pic>
      <p:pic>
        <p:nvPicPr>
          <p:cNvPr id="9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08DE75-D98B-482C-A8F2-03844019E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736" y="3026210"/>
            <a:ext cx="1041486" cy="847333"/>
          </a:xfrm>
          <a:prstGeom prst="rect">
            <a:avLst/>
          </a:prstGeom>
        </p:spPr>
      </p:pic>
      <p:pic>
        <p:nvPicPr>
          <p:cNvPr id="13" name="Picture 1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C9E5CF44-F50B-46B9-9F28-B908BDFA8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04" y="5698429"/>
            <a:ext cx="895350" cy="742950"/>
          </a:xfrm>
          <a:prstGeom prst="rect">
            <a:avLst/>
          </a:prstGeom>
        </p:spPr>
      </p:pic>
      <p:pic>
        <p:nvPicPr>
          <p:cNvPr id="15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779329-562B-45AC-B5BC-C22054C97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230" y="5698429"/>
            <a:ext cx="1041486" cy="847333"/>
          </a:xfrm>
          <a:prstGeom prst="rect">
            <a:avLst/>
          </a:prstGeom>
        </p:spPr>
      </p:pic>
      <p:pic>
        <p:nvPicPr>
          <p:cNvPr id="16" name="Picture 16" descr="Diagram&#10;&#10;Description automatically generated">
            <a:extLst>
              <a:ext uri="{FF2B5EF4-FFF2-40B4-BE49-F238E27FC236}">
                <a16:creationId xmlns:a16="http://schemas.microsoft.com/office/drawing/2014/main" id="{7BB688D4-427A-473A-B228-37CB996E8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68416"/>
            <a:ext cx="6876789" cy="1136647"/>
          </a:xfrm>
          <a:prstGeom prst="rect">
            <a:avLst/>
          </a:prstGeom>
        </p:spPr>
      </p:pic>
      <p:pic>
        <p:nvPicPr>
          <p:cNvPr id="18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3457E4B8-F985-4B1F-BA47-6876C88307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5" t="23664" r="49871" b="66794"/>
          <a:stretch/>
        </p:blipFill>
        <p:spPr>
          <a:xfrm>
            <a:off x="240865" y="1587498"/>
            <a:ext cx="1913355" cy="521909"/>
          </a:xfrm>
          <a:prstGeom prst="rect">
            <a:avLst/>
          </a:prstGeom>
        </p:spPr>
      </p:pic>
      <p:pic>
        <p:nvPicPr>
          <p:cNvPr id="19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0A46DEC6-CF5C-4A73-B635-44D3B02881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5" t="23664" r="49871" b="66794"/>
          <a:stretch/>
        </p:blipFill>
        <p:spPr>
          <a:xfrm>
            <a:off x="178234" y="5439250"/>
            <a:ext cx="1913355" cy="521909"/>
          </a:xfrm>
          <a:prstGeom prst="rect">
            <a:avLst/>
          </a:prstGeom>
        </p:spPr>
      </p:pic>
      <p:pic>
        <p:nvPicPr>
          <p:cNvPr id="21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A979BC63-BD1B-40E3-B002-1C6570E18F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34" t="52672" r="39589" b="38550"/>
          <a:stretch/>
        </p:blipFill>
        <p:spPr>
          <a:xfrm>
            <a:off x="276355" y="1076019"/>
            <a:ext cx="853172" cy="480154"/>
          </a:xfrm>
          <a:prstGeom prst="rect">
            <a:avLst/>
          </a:prstGeom>
        </p:spPr>
      </p:pic>
      <p:pic>
        <p:nvPicPr>
          <p:cNvPr id="23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B20F6D22-7BC9-4004-9422-F62EEEAAD5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661" t="88409" r="3342" b="1908"/>
          <a:stretch/>
        </p:blipFill>
        <p:spPr>
          <a:xfrm>
            <a:off x="1274262" y="1026577"/>
            <a:ext cx="365946" cy="529598"/>
          </a:xfrm>
          <a:prstGeom prst="rect">
            <a:avLst/>
          </a:prstGeom>
        </p:spPr>
      </p:pic>
      <p:pic>
        <p:nvPicPr>
          <p:cNvPr id="25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DDA808A2-684E-40B7-802F-9EA605DCC2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2" t="14313" r="3342" b="75191"/>
          <a:stretch/>
        </p:blipFill>
        <p:spPr>
          <a:xfrm>
            <a:off x="68673" y="4812951"/>
            <a:ext cx="3863257" cy="574099"/>
          </a:xfrm>
          <a:prstGeom prst="rect">
            <a:avLst/>
          </a:prstGeom>
        </p:spPr>
      </p:pic>
      <p:pic>
        <p:nvPicPr>
          <p:cNvPr id="2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0557909A-4610-4576-B364-8E2C2ADD13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2" t="32634" r="66067" b="56908"/>
          <a:stretch/>
        </p:blipFill>
        <p:spPr>
          <a:xfrm>
            <a:off x="235688" y="4238841"/>
            <a:ext cx="1312125" cy="57201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35E2A8-47BB-4E62-AB28-028C73387C6B}"/>
              </a:ext>
            </a:extLst>
          </p:cNvPr>
          <p:cNvCxnSpPr>
            <a:cxnSpLocks/>
          </p:cNvCxnSpPr>
          <p:nvPr/>
        </p:nvCxnSpPr>
        <p:spPr>
          <a:xfrm flipV="1">
            <a:off x="3069549" y="2583649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014A5A-F722-439F-9B78-83FDAE568A6D}"/>
              </a:ext>
            </a:extLst>
          </p:cNvPr>
          <p:cNvCxnSpPr>
            <a:cxnSpLocks/>
          </p:cNvCxnSpPr>
          <p:nvPr/>
        </p:nvCxnSpPr>
        <p:spPr>
          <a:xfrm flipV="1">
            <a:off x="8862837" y="2583648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6D675F-4BCB-4CDF-8F1A-09EDA0494C34}"/>
              </a:ext>
            </a:extLst>
          </p:cNvPr>
          <p:cNvCxnSpPr>
            <a:cxnSpLocks/>
          </p:cNvCxnSpPr>
          <p:nvPr/>
        </p:nvCxnSpPr>
        <p:spPr>
          <a:xfrm flipV="1">
            <a:off x="5919220" y="2583648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BF1C2D-71F7-428E-AF07-E6734F4A0B6B}"/>
              </a:ext>
            </a:extLst>
          </p:cNvPr>
          <p:cNvCxnSpPr>
            <a:cxnSpLocks/>
          </p:cNvCxnSpPr>
          <p:nvPr/>
        </p:nvCxnSpPr>
        <p:spPr>
          <a:xfrm>
            <a:off x="2871220" y="5641630"/>
            <a:ext cx="5871929" cy="21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5140F3-7DED-4D0A-AD3B-1519ED4121AE}"/>
              </a:ext>
            </a:extLst>
          </p:cNvPr>
          <p:cNvCxnSpPr>
            <a:cxnSpLocks/>
          </p:cNvCxnSpPr>
          <p:nvPr/>
        </p:nvCxnSpPr>
        <p:spPr>
          <a:xfrm flipV="1">
            <a:off x="2923412" y="5391566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269E74-2FB0-4C11-8770-6E7FF166A747}"/>
              </a:ext>
            </a:extLst>
          </p:cNvPr>
          <p:cNvCxnSpPr>
            <a:cxnSpLocks/>
          </p:cNvCxnSpPr>
          <p:nvPr/>
        </p:nvCxnSpPr>
        <p:spPr>
          <a:xfrm flipV="1">
            <a:off x="8716700" y="5391565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DADD9C-A50B-4329-875A-0BEA4E0ECD35}"/>
              </a:ext>
            </a:extLst>
          </p:cNvPr>
          <p:cNvCxnSpPr>
            <a:cxnSpLocks/>
          </p:cNvCxnSpPr>
          <p:nvPr/>
        </p:nvCxnSpPr>
        <p:spPr>
          <a:xfrm flipV="1">
            <a:off x="5773082" y="5391565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8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ED1A8C-F3C2-4395-96DE-42C91A1D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93" y="110170"/>
            <a:ext cx="6156542" cy="1021825"/>
          </a:xfrm>
          <a:prstGeom prst="rect">
            <a:avLst/>
          </a:prstGeom>
        </p:spPr>
      </p:pic>
      <p:pic>
        <p:nvPicPr>
          <p:cNvPr id="6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FF9706A2-3F2A-4681-B566-A7C61524E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8" y="1274348"/>
            <a:ext cx="4067175" cy="54695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EE1E03-B220-4C3D-9EDD-7975910D22E8}"/>
              </a:ext>
            </a:extLst>
          </p:cNvPr>
          <p:cNvCxnSpPr/>
          <p:nvPr/>
        </p:nvCxnSpPr>
        <p:spPr>
          <a:xfrm>
            <a:off x="5272043" y="2718891"/>
            <a:ext cx="5871929" cy="21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5E5C3C-DEF6-450C-8395-51659BCB230E}"/>
              </a:ext>
            </a:extLst>
          </p:cNvPr>
          <p:cNvCxnSpPr>
            <a:cxnSpLocks/>
          </p:cNvCxnSpPr>
          <p:nvPr/>
        </p:nvCxnSpPr>
        <p:spPr>
          <a:xfrm flipV="1">
            <a:off x="5324234" y="2468827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A72B73-1680-4EF3-88B8-DA2DF05CB8EF}"/>
              </a:ext>
            </a:extLst>
          </p:cNvPr>
          <p:cNvCxnSpPr>
            <a:cxnSpLocks/>
          </p:cNvCxnSpPr>
          <p:nvPr/>
        </p:nvCxnSpPr>
        <p:spPr>
          <a:xfrm flipV="1">
            <a:off x="11117522" y="2468826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F7ED91-69D0-4A37-AD93-9635D54E117F}"/>
              </a:ext>
            </a:extLst>
          </p:cNvPr>
          <p:cNvCxnSpPr>
            <a:cxnSpLocks/>
          </p:cNvCxnSpPr>
          <p:nvPr/>
        </p:nvCxnSpPr>
        <p:spPr>
          <a:xfrm flipV="1">
            <a:off x="8173905" y="2468826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C7C485-82F1-47AE-B943-01395441A3D7}"/>
              </a:ext>
            </a:extLst>
          </p:cNvPr>
          <p:cNvCxnSpPr/>
          <p:nvPr/>
        </p:nvCxnSpPr>
        <p:spPr>
          <a:xfrm>
            <a:off x="5376426" y="4482973"/>
            <a:ext cx="5871929" cy="21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9FE0CE-1FF7-4D98-8876-E961B22FB8DA}"/>
              </a:ext>
            </a:extLst>
          </p:cNvPr>
          <p:cNvCxnSpPr>
            <a:cxnSpLocks/>
          </p:cNvCxnSpPr>
          <p:nvPr/>
        </p:nvCxnSpPr>
        <p:spPr>
          <a:xfrm flipV="1">
            <a:off x="5428617" y="4232909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5B07B6-56AF-404D-83C5-0F193DC3AF48}"/>
              </a:ext>
            </a:extLst>
          </p:cNvPr>
          <p:cNvCxnSpPr>
            <a:cxnSpLocks/>
          </p:cNvCxnSpPr>
          <p:nvPr/>
        </p:nvCxnSpPr>
        <p:spPr>
          <a:xfrm flipV="1">
            <a:off x="11221905" y="4232908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1C329E-F2F2-43CA-B80A-FB2B5BE4DE83}"/>
              </a:ext>
            </a:extLst>
          </p:cNvPr>
          <p:cNvCxnSpPr>
            <a:cxnSpLocks/>
          </p:cNvCxnSpPr>
          <p:nvPr/>
        </p:nvCxnSpPr>
        <p:spPr>
          <a:xfrm flipV="1">
            <a:off x="8278288" y="4232908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3A5D99-1F83-4D91-8CEE-5D6A0F0C48FE}"/>
              </a:ext>
            </a:extLst>
          </p:cNvPr>
          <p:cNvCxnSpPr/>
          <p:nvPr/>
        </p:nvCxnSpPr>
        <p:spPr>
          <a:xfrm>
            <a:off x="5397303" y="6173987"/>
            <a:ext cx="5871929" cy="21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351F69-A16C-42FA-B9AD-FF234F7B5A71}"/>
              </a:ext>
            </a:extLst>
          </p:cNvPr>
          <p:cNvCxnSpPr>
            <a:cxnSpLocks/>
          </p:cNvCxnSpPr>
          <p:nvPr/>
        </p:nvCxnSpPr>
        <p:spPr>
          <a:xfrm flipV="1">
            <a:off x="5459932" y="5923923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256F3B-C0F1-48DE-99FA-6B591188BA19}"/>
              </a:ext>
            </a:extLst>
          </p:cNvPr>
          <p:cNvCxnSpPr>
            <a:cxnSpLocks/>
          </p:cNvCxnSpPr>
          <p:nvPr/>
        </p:nvCxnSpPr>
        <p:spPr>
          <a:xfrm flipV="1">
            <a:off x="11253220" y="5923922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C4618-0882-4390-861A-601B38278DC6}"/>
              </a:ext>
            </a:extLst>
          </p:cNvPr>
          <p:cNvCxnSpPr>
            <a:cxnSpLocks/>
          </p:cNvCxnSpPr>
          <p:nvPr/>
        </p:nvCxnSpPr>
        <p:spPr>
          <a:xfrm flipV="1">
            <a:off x="8309603" y="5923922"/>
            <a:ext cx="5573" cy="270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3">
            <a:extLst>
              <a:ext uri="{FF2B5EF4-FFF2-40B4-BE49-F238E27FC236}">
                <a16:creationId xmlns:a16="http://schemas.microsoft.com/office/drawing/2014/main" id="{A2477870-3712-4389-85F9-1BC253A58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133" y="2974931"/>
            <a:ext cx="1971022" cy="960328"/>
          </a:xfrm>
          <a:prstGeom prst="rect">
            <a:avLst/>
          </a:prstGeom>
        </p:spPr>
      </p:pic>
      <p:pic>
        <p:nvPicPr>
          <p:cNvPr id="34" name="Picture 34">
            <a:extLst>
              <a:ext uri="{FF2B5EF4-FFF2-40B4-BE49-F238E27FC236}">
                <a16:creationId xmlns:a16="http://schemas.microsoft.com/office/drawing/2014/main" id="{4267FFE3-202D-468B-8C40-DA82F440A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078" y="4645068"/>
            <a:ext cx="1804008" cy="897698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651B7030-E80F-4DDE-88EA-C8191DE61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886" y="1221288"/>
            <a:ext cx="1626556" cy="8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F12D973-F144-4CB3-8B3F-88DA61424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916" y="135905"/>
            <a:ext cx="8618167" cy="1196366"/>
          </a:xfr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E123DA5C-793E-4E65-9DA1-DD803D86BEFB}"/>
              </a:ext>
            </a:extLst>
          </p:cNvPr>
          <p:cNvSpPr txBox="1"/>
          <p:nvPr/>
        </p:nvSpPr>
        <p:spPr>
          <a:xfrm>
            <a:off x="611847" y="2627427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737205-D9D3-4A76-BCB3-BBD0D21A8B6B}"/>
              </a:ext>
            </a:extLst>
          </p:cNvPr>
          <p:cNvCxnSpPr>
            <a:cxnSpLocks/>
          </p:cNvCxnSpPr>
          <p:nvPr/>
        </p:nvCxnSpPr>
        <p:spPr>
          <a:xfrm flipV="1">
            <a:off x="899807" y="328041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685F48-F3B1-478E-819E-417D08D84B6A}"/>
              </a:ext>
            </a:extLst>
          </p:cNvPr>
          <p:cNvCxnSpPr>
            <a:cxnSpLocks/>
          </p:cNvCxnSpPr>
          <p:nvPr/>
        </p:nvCxnSpPr>
        <p:spPr>
          <a:xfrm flipV="1">
            <a:off x="3109607" y="3270885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749339-98DE-46AD-AD94-B1605505EB1A}"/>
              </a:ext>
            </a:extLst>
          </p:cNvPr>
          <p:cNvCxnSpPr>
            <a:cxnSpLocks/>
          </p:cNvCxnSpPr>
          <p:nvPr/>
        </p:nvCxnSpPr>
        <p:spPr>
          <a:xfrm flipV="1">
            <a:off x="899807" y="55473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169CD5-B526-44A3-B52E-9E1967212EB9}"/>
              </a:ext>
            </a:extLst>
          </p:cNvPr>
          <p:cNvCxnSpPr>
            <a:cxnSpLocks/>
          </p:cNvCxnSpPr>
          <p:nvPr/>
        </p:nvCxnSpPr>
        <p:spPr>
          <a:xfrm flipV="1">
            <a:off x="3166757" y="5594985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4C1DC3-38E3-4EC1-9632-20DBB1B86B53}"/>
              </a:ext>
            </a:extLst>
          </p:cNvPr>
          <p:cNvCxnSpPr>
            <a:cxnSpLocks/>
          </p:cNvCxnSpPr>
          <p:nvPr/>
        </p:nvCxnSpPr>
        <p:spPr>
          <a:xfrm flipV="1">
            <a:off x="7967357" y="55092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7A4C44-14ED-4271-A05C-ECFA86EC3835}"/>
              </a:ext>
            </a:extLst>
          </p:cNvPr>
          <p:cNvCxnSpPr>
            <a:cxnSpLocks/>
          </p:cNvCxnSpPr>
          <p:nvPr/>
        </p:nvCxnSpPr>
        <p:spPr>
          <a:xfrm flipV="1">
            <a:off x="10281932" y="560451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AA6AED-F0E5-4D5F-BA4A-B401C7CB77FD}"/>
              </a:ext>
            </a:extLst>
          </p:cNvPr>
          <p:cNvCxnSpPr>
            <a:cxnSpLocks/>
          </p:cNvCxnSpPr>
          <p:nvPr/>
        </p:nvCxnSpPr>
        <p:spPr>
          <a:xfrm flipV="1">
            <a:off x="10453382" y="3137535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0F5627-C6CD-4DC9-A4D7-0C66C43F1CCF}"/>
              </a:ext>
            </a:extLst>
          </p:cNvPr>
          <p:cNvCxnSpPr>
            <a:cxnSpLocks/>
          </p:cNvCxnSpPr>
          <p:nvPr/>
        </p:nvCxnSpPr>
        <p:spPr>
          <a:xfrm flipV="1">
            <a:off x="8281682" y="31851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8">
            <a:extLst>
              <a:ext uri="{FF2B5EF4-FFF2-40B4-BE49-F238E27FC236}">
                <a16:creationId xmlns:a16="http://schemas.microsoft.com/office/drawing/2014/main" id="{02A406BB-9527-4927-A093-1E6F0B770560}"/>
              </a:ext>
            </a:extLst>
          </p:cNvPr>
          <p:cNvSpPr txBox="1"/>
          <p:nvPr/>
        </p:nvSpPr>
        <p:spPr>
          <a:xfrm>
            <a:off x="7965147" y="257027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2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89EB6D6C-A3EC-4D19-A823-474BDC6FD141}"/>
              </a:ext>
            </a:extLst>
          </p:cNvPr>
          <p:cNvSpPr txBox="1"/>
          <p:nvPr/>
        </p:nvSpPr>
        <p:spPr>
          <a:xfrm>
            <a:off x="2831172" y="262742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8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9DA09246-3A57-4D3F-A2B8-CD0FEE87AD3E}"/>
              </a:ext>
            </a:extLst>
          </p:cNvPr>
          <p:cNvSpPr txBox="1"/>
          <p:nvPr/>
        </p:nvSpPr>
        <p:spPr>
          <a:xfrm>
            <a:off x="2878797" y="49420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/>
              <a:t>2</a:t>
            </a:r>
            <a:endParaRPr lang="en-GB" sz="4000" dirty="0">
              <a:cs typeface="Calibri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B85B4AA4-393A-4861-82D6-9C3F9F2988B9}"/>
              </a:ext>
            </a:extLst>
          </p:cNvPr>
          <p:cNvSpPr txBox="1"/>
          <p:nvPr/>
        </p:nvSpPr>
        <p:spPr>
          <a:xfrm>
            <a:off x="611847" y="489437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12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2CE760FD-9E16-4419-9DBF-63FF7A8CD496}"/>
              </a:ext>
            </a:extLst>
          </p:cNvPr>
          <p:cNvSpPr txBox="1"/>
          <p:nvPr/>
        </p:nvSpPr>
        <p:spPr>
          <a:xfrm>
            <a:off x="9898722" y="495152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6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BECCAEBC-A708-4646-8A71-862015C22D46}"/>
              </a:ext>
            </a:extLst>
          </p:cNvPr>
          <p:cNvSpPr txBox="1"/>
          <p:nvPr/>
        </p:nvSpPr>
        <p:spPr>
          <a:xfrm>
            <a:off x="7698447" y="488485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1</a:t>
            </a: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C6652202-0714-4F3F-B7D9-59433494B749}"/>
              </a:ext>
            </a:extLst>
          </p:cNvPr>
          <p:cNvSpPr txBox="1"/>
          <p:nvPr/>
        </p:nvSpPr>
        <p:spPr>
          <a:xfrm>
            <a:off x="10165422" y="24655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/>
              <a:t>10</a:t>
            </a:r>
            <a:endParaRPr lang="en-GB" sz="4000" dirty="0">
              <a:cs typeface="Calibri"/>
            </a:endParaRPr>
          </a:p>
        </p:txBody>
      </p:sp>
      <p:pic>
        <p:nvPicPr>
          <p:cNvPr id="38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1D3DD6-5FDB-4880-8A9E-5D427A61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3000375"/>
            <a:ext cx="781050" cy="657225"/>
          </a:xfrm>
          <a:prstGeom prst="rect">
            <a:avLst/>
          </a:prstGeom>
        </p:spPr>
      </p:pic>
      <p:pic>
        <p:nvPicPr>
          <p:cNvPr id="40" name="Picture 24" descr="Diagram&#10;&#10;Description automatically generated">
            <a:extLst>
              <a:ext uri="{FF2B5EF4-FFF2-40B4-BE49-F238E27FC236}">
                <a16:creationId xmlns:a16="http://schemas.microsoft.com/office/drawing/2014/main" id="{5A4EE8A6-0B9E-4A48-A77B-9FE566B4B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575" y="3000375"/>
            <a:ext cx="781050" cy="657225"/>
          </a:xfrm>
          <a:prstGeom prst="rect">
            <a:avLst/>
          </a:prstGeom>
        </p:spPr>
      </p:pic>
      <p:pic>
        <p:nvPicPr>
          <p:cNvPr id="42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C914433-F0F6-4596-A405-5D4308E73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2895599"/>
            <a:ext cx="781050" cy="657225"/>
          </a:xfrm>
          <a:prstGeom prst="rect">
            <a:avLst/>
          </a:prstGeom>
        </p:spPr>
      </p:pic>
      <p:pic>
        <p:nvPicPr>
          <p:cNvPr id="44" name="Picture 24" descr="Diagram&#10;&#10;Description automatically generated">
            <a:extLst>
              <a:ext uri="{FF2B5EF4-FFF2-40B4-BE49-F238E27FC236}">
                <a16:creationId xmlns:a16="http://schemas.microsoft.com/office/drawing/2014/main" id="{ECED8967-3B26-422B-9438-A402A3F6A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74" y="2895599"/>
            <a:ext cx="781050" cy="657225"/>
          </a:xfrm>
          <a:prstGeom prst="rect">
            <a:avLst/>
          </a:prstGeom>
        </p:spPr>
      </p:pic>
      <p:pic>
        <p:nvPicPr>
          <p:cNvPr id="46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6B435-2C00-4F8A-8592-F25E2F700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275" y="5181599"/>
            <a:ext cx="781050" cy="657225"/>
          </a:xfrm>
          <a:prstGeom prst="rect">
            <a:avLst/>
          </a:prstGeom>
        </p:spPr>
      </p:pic>
      <p:pic>
        <p:nvPicPr>
          <p:cNvPr id="48" name="Picture 24" descr="Diagram&#10;&#10;Description automatically generated">
            <a:extLst>
              <a:ext uri="{FF2B5EF4-FFF2-40B4-BE49-F238E27FC236}">
                <a16:creationId xmlns:a16="http://schemas.microsoft.com/office/drawing/2014/main" id="{ED478E62-CBBE-4D3C-8C79-8F844D3A9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324" y="5181599"/>
            <a:ext cx="781050" cy="657225"/>
          </a:xfrm>
          <a:prstGeom prst="rect">
            <a:avLst/>
          </a:prstGeom>
        </p:spPr>
      </p:pic>
      <p:pic>
        <p:nvPicPr>
          <p:cNvPr id="50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4BCA38E-BA51-415F-BFA5-BA91EFAF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5286374"/>
            <a:ext cx="781050" cy="657225"/>
          </a:xfrm>
          <a:prstGeom prst="rect">
            <a:avLst/>
          </a:prstGeom>
        </p:spPr>
      </p:pic>
      <p:pic>
        <p:nvPicPr>
          <p:cNvPr id="52" name="Picture 24" descr="Diagram&#10;&#10;Description automatically generated">
            <a:extLst>
              <a:ext uri="{FF2B5EF4-FFF2-40B4-BE49-F238E27FC236}">
                <a16:creationId xmlns:a16="http://schemas.microsoft.com/office/drawing/2014/main" id="{A2BE23E0-EFCA-471D-8D91-79BE4BC3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24" y="5286374"/>
            <a:ext cx="781050" cy="657225"/>
          </a:xfrm>
          <a:prstGeom prst="rect">
            <a:avLst/>
          </a:prstGeom>
        </p:spPr>
      </p:pic>
      <p:sp>
        <p:nvSpPr>
          <p:cNvPr id="54" name="TextBox 8">
            <a:extLst>
              <a:ext uri="{FF2B5EF4-FFF2-40B4-BE49-F238E27FC236}">
                <a16:creationId xmlns:a16="http://schemas.microsoft.com/office/drawing/2014/main" id="{149F6761-B47E-40DC-9AD9-45CA07F64DD1}"/>
              </a:ext>
            </a:extLst>
          </p:cNvPr>
          <p:cNvSpPr txBox="1"/>
          <p:nvPr/>
        </p:nvSpPr>
        <p:spPr>
          <a:xfrm>
            <a:off x="4126572" y="25798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1056D-AC63-4E62-BA3C-98E900841A0B}"/>
              </a:ext>
            </a:extLst>
          </p:cNvPr>
          <p:cNvCxnSpPr>
            <a:cxnSpLocks/>
          </p:cNvCxnSpPr>
          <p:nvPr/>
        </p:nvCxnSpPr>
        <p:spPr>
          <a:xfrm flipV="1">
            <a:off x="4414532" y="3232784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CFC5EA8-C6F2-4FC1-BC32-EECF3B359A6F}"/>
              </a:ext>
            </a:extLst>
          </p:cNvPr>
          <p:cNvCxnSpPr>
            <a:cxnSpLocks/>
          </p:cNvCxnSpPr>
          <p:nvPr/>
        </p:nvCxnSpPr>
        <p:spPr>
          <a:xfrm flipV="1">
            <a:off x="6624332" y="32232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0675F69-A2A8-4174-BF52-47B0C5F02200}"/>
              </a:ext>
            </a:extLst>
          </p:cNvPr>
          <p:cNvCxnSpPr>
            <a:cxnSpLocks/>
          </p:cNvCxnSpPr>
          <p:nvPr/>
        </p:nvCxnSpPr>
        <p:spPr>
          <a:xfrm flipV="1">
            <a:off x="4414532" y="5499734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2793F2A-97D6-4793-B2F6-C056F09252EF}"/>
              </a:ext>
            </a:extLst>
          </p:cNvPr>
          <p:cNvCxnSpPr>
            <a:cxnSpLocks/>
          </p:cNvCxnSpPr>
          <p:nvPr/>
        </p:nvCxnSpPr>
        <p:spPr>
          <a:xfrm flipV="1">
            <a:off x="6681482" y="55473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8">
            <a:extLst>
              <a:ext uri="{FF2B5EF4-FFF2-40B4-BE49-F238E27FC236}">
                <a16:creationId xmlns:a16="http://schemas.microsoft.com/office/drawing/2014/main" id="{8F3FDA7A-6452-47B5-9E67-34A694AE9BFE}"/>
              </a:ext>
            </a:extLst>
          </p:cNvPr>
          <p:cNvSpPr txBox="1"/>
          <p:nvPr/>
        </p:nvSpPr>
        <p:spPr>
          <a:xfrm>
            <a:off x="6345897" y="25798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3</a:t>
            </a:r>
          </a:p>
        </p:txBody>
      </p:sp>
      <p:sp>
        <p:nvSpPr>
          <p:cNvPr id="66" name="TextBox 8">
            <a:extLst>
              <a:ext uri="{FF2B5EF4-FFF2-40B4-BE49-F238E27FC236}">
                <a16:creationId xmlns:a16="http://schemas.microsoft.com/office/drawing/2014/main" id="{0A50630C-1004-4834-98AC-1CB8A6632B29}"/>
              </a:ext>
            </a:extLst>
          </p:cNvPr>
          <p:cNvSpPr txBox="1"/>
          <p:nvPr/>
        </p:nvSpPr>
        <p:spPr>
          <a:xfrm>
            <a:off x="6393522" y="489437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3</a:t>
            </a:r>
          </a:p>
        </p:txBody>
      </p:sp>
      <p:sp>
        <p:nvSpPr>
          <p:cNvPr id="68" name="TextBox 8">
            <a:extLst>
              <a:ext uri="{FF2B5EF4-FFF2-40B4-BE49-F238E27FC236}">
                <a16:creationId xmlns:a16="http://schemas.microsoft.com/office/drawing/2014/main" id="{5D0AF61F-7E84-4178-AF06-41533F7938AD}"/>
              </a:ext>
            </a:extLst>
          </p:cNvPr>
          <p:cNvSpPr txBox="1"/>
          <p:nvPr/>
        </p:nvSpPr>
        <p:spPr>
          <a:xfrm>
            <a:off x="4126572" y="484675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4</a:t>
            </a:r>
          </a:p>
        </p:txBody>
      </p:sp>
      <p:pic>
        <p:nvPicPr>
          <p:cNvPr id="70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6D4DA0-D190-46BC-B117-F1648BD26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2943225"/>
            <a:ext cx="781050" cy="657225"/>
          </a:xfrm>
          <a:prstGeom prst="rect">
            <a:avLst/>
          </a:prstGeom>
        </p:spPr>
      </p:pic>
      <p:pic>
        <p:nvPicPr>
          <p:cNvPr id="72" name="Picture 24" descr="Diagram&#10;&#10;Description automatically generated">
            <a:extLst>
              <a:ext uri="{FF2B5EF4-FFF2-40B4-BE49-F238E27FC236}">
                <a16:creationId xmlns:a16="http://schemas.microsoft.com/office/drawing/2014/main" id="{30F2BCCA-F298-4ECE-BD6B-4B5898B6A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25" y="2952750"/>
            <a:ext cx="781050" cy="657225"/>
          </a:xfrm>
          <a:prstGeom prst="rect">
            <a:avLst/>
          </a:prstGeom>
        </p:spPr>
      </p:pic>
      <p:pic>
        <p:nvPicPr>
          <p:cNvPr id="7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E70DCE-E687-4F93-9E66-BB667E34B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4" y="5181599"/>
            <a:ext cx="781050" cy="657225"/>
          </a:xfrm>
          <a:prstGeom prst="rect">
            <a:avLst/>
          </a:prstGeom>
        </p:spPr>
      </p:pic>
      <p:pic>
        <p:nvPicPr>
          <p:cNvPr id="76" name="Picture 24" descr="Diagram&#10;&#10;Description automatically generated">
            <a:extLst>
              <a:ext uri="{FF2B5EF4-FFF2-40B4-BE49-F238E27FC236}">
                <a16:creationId xmlns:a16="http://schemas.microsoft.com/office/drawing/2014/main" id="{91FDC2DB-BC42-452B-86C5-34EC4FD8C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4" y="5191124"/>
            <a:ext cx="781050" cy="657225"/>
          </a:xfrm>
          <a:prstGeom prst="rect">
            <a:avLst/>
          </a:prstGeom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FEB7AE82-D630-4770-8AEF-D3375DA85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563" y="1428750"/>
            <a:ext cx="1800225" cy="742950"/>
          </a:xfrm>
          <a:prstGeom prst="rect">
            <a:avLst/>
          </a:prstGeom>
        </p:spPr>
      </p:pic>
      <p:pic>
        <p:nvPicPr>
          <p:cNvPr id="79" name="Picture 79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DECB5B90-8C06-4593-A42C-5659F748F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6475" y="1392549"/>
            <a:ext cx="2143125" cy="5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>
                <a:latin typeface="Calibri" panose="020F0502020204030204"/>
              </a:rPr>
              <a:t>3.2.21</a:t>
            </a:r>
            <a:r>
              <a:rPr lang="en-GB" dirty="0">
                <a:latin typeface="Calibri" panose="020F0502020204030204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To be able to</a:t>
            </a:r>
            <a:r>
              <a:rPr lang="en-GB" sz="4000" dirty="0">
                <a:latin typeface="Calibri" panose="020F0502020204030204"/>
              </a:rPr>
              <a:t> recognise equivalent fractions, using visual representations. 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7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>
              <a:hlinkClick r:id="rId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can also copy and paste this link if you would prefer:</a:t>
            </a:r>
          </a:p>
          <a:p>
            <a:r>
              <a:rPr lang="en-GB" dirty="0">
                <a:ea typeface="+mn-lt"/>
                <a:cs typeface="+mn-lt"/>
                <a:hlinkClick r:id="rId4"/>
              </a:rPr>
              <a:t>https://classroom.thenational.academy/lessons/equivalent-fractions-68rk2d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26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GB" sz="2400" dirty="0">
                <a:latin typeface="Calibri" panose="020F0502020204030204"/>
              </a:rPr>
              <a:t> </a:t>
            </a:r>
            <a:r>
              <a:rPr lang="en-GB" sz="3200" dirty="0">
                <a:latin typeface="Calibri" panose="020F0502020204030204"/>
              </a:rPr>
              <a:t>1.3.21</a:t>
            </a:r>
            <a:r>
              <a:rPr lang="en-GB" dirty="0">
                <a:latin typeface="Calibri" panose="020F0502020204030204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To be able to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4000" dirty="0">
                <a:latin typeface="Calibri" panose="020F0502020204030204"/>
              </a:rPr>
              <a:t>compare fractions with the same denominator.  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53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3FB8699-986A-49D3-9F1C-8B5B1E9E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21034"/>
            <a:ext cx="5572125" cy="143433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FE1447E-F87E-41FB-8FF1-3DB8B6E2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13" y="2443163"/>
            <a:ext cx="3895725" cy="1123950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2020314B-C1B6-43C1-9F6C-68FAAE589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100" y="4752975"/>
            <a:ext cx="1924050" cy="1924050"/>
          </a:xfrm>
          <a:prstGeom prst="rect">
            <a:avLst/>
          </a:prstGeom>
        </p:spPr>
      </p:pic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2DF6C11-791F-4472-B4CD-AE0613947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5" y="5276850"/>
            <a:ext cx="2009775" cy="752475"/>
          </a:xfrm>
          <a:prstGeom prst="rect">
            <a:avLst/>
          </a:prstGeom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DCA13BE3-B9B1-4F1A-B3C7-8F8C99061CF2}"/>
              </a:ext>
            </a:extLst>
          </p:cNvPr>
          <p:cNvSpPr/>
          <p:nvPr/>
        </p:nvSpPr>
        <p:spPr>
          <a:xfrm>
            <a:off x="1716453" y="1868043"/>
            <a:ext cx="6763022" cy="2755582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32F6E0-1FED-4A70-AFE2-45D1FF2D7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4" y="4755360"/>
            <a:ext cx="1925765" cy="19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2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3DA72D6-F88A-4983-BEB0-BBFB165F7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71000"/>
            <a:ext cx="6115050" cy="15915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3D02BC0-23E4-4EF6-95EC-61FF90AA1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2195513"/>
            <a:ext cx="1704975" cy="115252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8BFC44C-F193-44DE-A8B3-D851BD4C7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195513"/>
            <a:ext cx="1714500" cy="11525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2BC6334-8E1E-4D63-ADB5-5BED16765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25" y="3333750"/>
            <a:ext cx="1504950" cy="2000250"/>
          </a:xfrm>
          <a:prstGeom prst="rect">
            <a:avLst/>
          </a:prstGeom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2DBC55C6-2A6B-40BE-A0F8-3D06AF60B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675" y="5291138"/>
            <a:ext cx="3486150" cy="1238250"/>
          </a:xfrm>
          <a:prstGeom prst="rect">
            <a:avLst/>
          </a:prstGeom>
        </p:spPr>
      </p:pic>
      <p:pic>
        <p:nvPicPr>
          <p:cNvPr id="11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4D7D5836-5AFF-4EA4-B938-BC1F16E201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76" t="23478" r="49883" b="48249"/>
          <a:stretch/>
        </p:blipFill>
        <p:spPr>
          <a:xfrm>
            <a:off x="9838803" y="2874548"/>
            <a:ext cx="1933577" cy="1546389"/>
          </a:xfrm>
          <a:prstGeom prst="rect">
            <a:avLst/>
          </a:prstGeom>
        </p:spPr>
      </p:pic>
      <p:pic>
        <p:nvPicPr>
          <p:cNvPr id="13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34A695C6-0C4F-40EE-86D3-D69221513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078" y="2131598"/>
            <a:ext cx="2819400" cy="379312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5390372-65BD-48C5-B3EE-BD5E645497D0}"/>
              </a:ext>
            </a:extLst>
          </p:cNvPr>
          <p:cNvSpPr/>
          <p:nvPr/>
        </p:nvSpPr>
        <p:spPr>
          <a:xfrm>
            <a:off x="6543675" y="2724150"/>
            <a:ext cx="1657350" cy="15335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27D252-6C32-4CC5-8978-5CC5E1E05028}"/>
              </a:ext>
            </a:extLst>
          </p:cNvPr>
          <p:cNvCxnSpPr/>
          <p:nvPr/>
        </p:nvCxnSpPr>
        <p:spPr>
          <a:xfrm>
            <a:off x="7970358" y="2976588"/>
            <a:ext cx="1804754" cy="3642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B630BD-0F34-4BE8-B944-A8A8BA93A291}"/>
              </a:ext>
            </a:extLst>
          </p:cNvPr>
          <p:cNvCxnSpPr>
            <a:cxnSpLocks/>
          </p:cNvCxnSpPr>
          <p:nvPr/>
        </p:nvCxnSpPr>
        <p:spPr>
          <a:xfrm flipV="1">
            <a:off x="7970357" y="3874221"/>
            <a:ext cx="1776179" cy="1977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AC8C864-2DED-4851-A472-1B12463E3EB8}"/>
              </a:ext>
            </a:extLst>
          </p:cNvPr>
          <p:cNvSpPr/>
          <p:nvPr/>
        </p:nvSpPr>
        <p:spPr>
          <a:xfrm>
            <a:off x="9744075" y="2514600"/>
            <a:ext cx="2238375" cy="2409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0" descr="Graphical user interface, Word&#10;&#10;Description automatically generated">
            <a:extLst>
              <a:ext uri="{FF2B5EF4-FFF2-40B4-BE49-F238E27FC236}">
                <a16:creationId xmlns:a16="http://schemas.microsoft.com/office/drawing/2014/main" id="{71D586FB-FBE2-4B5E-8976-4C6A7D6889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725" y="73111"/>
            <a:ext cx="5848350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37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108D8B9-7E87-47E5-BBBB-CB0A4A93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88503"/>
            <a:ext cx="6819900" cy="1137468"/>
          </a:xfrm>
          <a:prstGeom prst="rect">
            <a:avLst/>
          </a:prstGeom>
        </p:spPr>
      </p:pic>
      <p:pic>
        <p:nvPicPr>
          <p:cNvPr id="5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62299AA7-7CDB-448A-982D-10BCBFD34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2432645"/>
            <a:ext cx="3228975" cy="3250010"/>
          </a:xfrm>
          <a:prstGeom prst="rect">
            <a:avLst/>
          </a:prstGeom>
        </p:spPr>
      </p:pic>
      <p:pic>
        <p:nvPicPr>
          <p:cNvPr id="6" name="Picture 6" descr="Chart, shape, pie chart&#10;&#10;Description automatically generated">
            <a:extLst>
              <a:ext uri="{FF2B5EF4-FFF2-40B4-BE49-F238E27FC236}">
                <a16:creationId xmlns:a16="http://schemas.microsoft.com/office/drawing/2014/main" id="{ECEF7827-C48B-40AE-9A5A-639DC5ACF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0" t="10476" r="6597" b="9841"/>
          <a:stretch/>
        </p:blipFill>
        <p:spPr>
          <a:xfrm>
            <a:off x="7219950" y="2434873"/>
            <a:ext cx="3228976" cy="3227013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EBF44EAE-9E11-42FB-A1C2-80EAE05AC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8" y="1490663"/>
            <a:ext cx="1085850" cy="9429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CF4675C-8A95-468B-A59F-BC6DE04C9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038" y="1490663"/>
            <a:ext cx="10572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icon, pie chart&#10;&#10;Description automatically generated">
            <a:extLst>
              <a:ext uri="{FF2B5EF4-FFF2-40B4-BE49-F238E27FC236}">
                <a16:creationId xmlns:a16="http://schemas.microsoft.com/office/drawing/2014/main" id="{F467B425-6A41-471A-ABD3-DE880FF9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0" y="252736"/>
            <a:ext cx="3171825" cy="3180703"/>
          </a:xfrm>
          <a:prstGeom prst="rect">
            <a:avLst/>
          </a:prstGeom>
        </p:spPr>
      </p:pic>
      <p:pic>
        <p:nvPicPr>
          <p:cNvPr id="5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407CE723-B388-4E1C-B5E3-33476638B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466725"/>
            <a:ext cx="3219450" cy="3219450"/>
          </a:xfrm>
          <a:prstGeom prst="rect">
            <a:avLst/>
          </a:prstGeom>
        </p:spPr>
      </p:pic>
      <p:pic>
        <p:nvPicPr>
          <p:cNvPr id="6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C56B64B-F490-49C3-AC1B-64204016B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1475668"/>
            <a:ext cx="4495800" cy="1344439"/>
          </a:xfrm>
          <a:prstGeom prst="rect">
            <a:avLst/>
          </a:prstGeom>
        </p:spPr>
      </p:pic>
      <p:pic>
        <p:nvPicPr>
          <p:cNvPr id="7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3BDBD07A-3AC0-49FC-BDB4-47B5BFF34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113" y="3205163"/>
            <a:ext cx="1428750" cy="962025"/>
          </a:xfrm>
          <a:prstGeom prst="rect">
            <a:avLst/>
          </a:prstGeom>
        </p:spPr>
      </p:pic>
      <p:pic>
        <p:nvPicPr>
          <p:cNvPr id="9" name="Picture 7" descr="Diagram&#10;&#10;Description automatically generated">
            <a:extLst>
              <a:ext uri="{FF2B5EF4-FFF2-40B4-BE49-F238E27FC236}">
                <a16:creationId xmlns:a16="http://schemas.microsoft.com/office/drawing/2014/main" id="{01E06BCB-8765-42BC-A091-9DB6BED55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008" y="4718985"/>
            <a:ext cx="1367685" cy="1183057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D63E92E5-D125-4679-8C5D-DA683FD21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952" y="4718985"/>
            <a:ext cx="1328672" cy="1164007"/>
          </a:xfrm>
          <a:prstGeom prst="rect">
            <a:avLst/>
          </a:prstGeom>
        </p:spPr>
      </p:pic>
      <p:pic>
        <p:nvPicPr>
          <p:cNvPr id="13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96184AC3-960B-46A6-AC18-9928F412D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5180" y="4818672"/>
            <a:ext cx="1134518" cy="98890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FC8ABDE-56DA-4AE3-89AE-26568EB72A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2190" y="4721986"/>
            <a:ext cx="3089099" cy="11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19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FF54674-3309-4991-A96E-05EC0DE25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25" y="104521"/>
            <a:ext cx="6876789" cy="1127067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1A0F8CB-4788-4F09-9717-D5DC428B0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3" t="19412" r="4563" b="6176"/>
          <a:stretch/>
        </p:blipFill>
        <p:spPr>
          <a:xfrm>
            <a:off x="3273469" y="1414068"/>
            <a:ext cx="4893703" cy="52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5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>
                <a:latin typeface="Calibri" panose="020F0502020204030204"/>
              </a:rPr>
              <a:t>4.3.21</a:t>
            </a:r>
            <a:r>
              <a:rPr lang="en-GB" dirty="0">
                <a:latin typeface="Calibri" panose="020F0502020204030204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To be able to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4000" dirty="0">
                <a:latin typeface="Calibri" panose="020F0502020204030204"/>
              </a:rPr>
              <a:t>recognise equivalent fractions using unit fractions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en-GB" sz="4000" dirty="0">
                <a:latin typeface="Calibri" panose="020F0502020204030204"/>
              </a:rPr>
              <a:t> 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8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>
              <a:hlinkClick r:id="rId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can also copy and paste this link if you would prefer:</a:t>
            </a:r>
          </a:p>
          <a:p>
            <a:r>
              <a:rPr lang="en-GB" dirty="0">
                <a:ea typeface="+mn-lt"/>
                <a:cs typeface="+mn-lt"/>
                <a:hlinkClick r:id="rId4"/>
              </a:rPr>
              <a:t>https://classroom.thenational.academy/lessons/equivalent-fractions-68rk2d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780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99693313-ECD2-40B4-B967-993A8780E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" t="23478" r="49883" b="48249"/>
          <a:stretch/>
        </p:blipFill>
        <p:spPr>
          <a:xfrm>
            <a:off x="3753241" y="3312960"/>
            <a:ext cx="1933577" cy="1546389"/>
          </a:xfrm>
          <a:prstGeom prst="rect">
            <a:avLst/>
          </a:prstGeom>
        </p:spPr>
      </p:pic>
      <p:pic>
        <p:nvPicPr>
          <p:cNvPr id="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D57E8DB8-86D5-4AB8-BB4D-981A9796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16" y="2570010"/>
            <a:ext cx="2819400" cy="379312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BFCE96F-4DEA-426D-87C1-C9CB73655B89}"/>
              </a:ext>
            </a:extLst>
          </p:cNvPr>
          <p:cNvSpPr/>
          <p:nvPr/>
        </p:nvSpPr>
        <p:spPr>
          <a:xfrm>
            <a:off x="458113" y="3162562"/>
            <a:ext cx="1657350" cy="15335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F0C9DB-D955-46FB-8D1D-C5B674E092DA}"/>
              </a:ext>
            </a:extLst>
          </p:cNvPr>
          <p:cNvCxnSpPr/>
          <p:nvPr/>
        </p:nvCxnSpPr>
        <p:spPr>
          <a:xfrm>
            <a:off x="1884796" y="3414999"/>
            <a:ext cx="1804754" cy="3642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6A57DF-C6B8-4F74-B95F-40313D0E4491}"/>
              </a:ext>
            </a:extLst>
          </p:cNvPr>
          <p:cNvCxnSpPr>
            <a:cxnSpLocks/>
          </p:cNvCxnSpPr>
          <p:nvPr/>
        </p:nvCxnSpPr>
        <p:spPr>
          <a:xfrm flipV="1">
            <a:off x="1884796" y="4312633"/>
            <a:ext cx="1776179" cy="1977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E8AD072-5096-4E5C-A34B-B7F1A8406F6B}"/>
              </a:ext>
            </a:extLst>
          </p:cNvPr>
          <p:cNvSpPr/>
          <p:nvPr/>
        </p:nvSpPr>
        <p:spPr>
          <a:xfrm>
            <a:off x="3658513" y="2953012"/>
            <a:ext cx="2238375" cy="2409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01F1C9-3EA5-4B4C-86AB-BD99C7EB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95" y="95656"/>
            <a:ext cx="5645063" cy="2115564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7ED61A6B-17E6-4F26-A59B-8251872BA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907" y="3573658"/>
            <a:ext cx="5603309" cy="8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7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0D5D0EC4-CCB8-4022-9656-6CC31CF06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7" y="284010"/>
            <a:ext cx="4708742" cy="634008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15D253-E087-4810-B767-C14666EC335B}"/>
              </a:ext>
            </a:extLst>
          </p:cNvPr>
          <p:cNvCxnSpPr/>
          <p:nvPr/>
        </p:nvCxnSpPr>
        <p:spPr>
          <a:xfrm>
            <a:off x="2546053" y="2081445"/>
            <a:ext cx="3548768" cy="6431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247734-BDC0-4F47-9BF2-AF95E7615488}"/>
              </a:ext>
            </a:extLst>
          </p:cNvPr>
          <p:cNvCxnSpPr>
            <a:cxnSpLocks/>
          </p:cNvCxnSpPr>
          <p:nvPr/>
        </p:nvCxnSpPr>
        <p:spPr>
          <a:xfrm flipV="1">
            <a:off x="2556490" y="3079458"/>
            <a:ext cx="3590521" cy="14236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BB163397-18F3-44AC-8CA3-61B6E5D9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961" y="2033773"/>
            <a:ext cx="5676378" cy="1757057"/>
          </a:xfrm>
          <a:prstGeom prst="rect">
            <a:avLst/>
          </a:prstGeom>
        </p:spPr>
      </p:pic>
      <p:pic>
        <p:nvPicPr>
          <p:cNvPr id="10" name="Picture 10" descr="Icon&#10;&#10;Description automatically generated">
            <a:extLst>
              <a:ext uri="{FF2B5EF4-FFF2-40B4-BE49-F238E27FC236}">
                <a16:creationId xmlns:a16="http://schemas.microsoft.com/office/drawing/2014/main" id="{A7527959-90F6-4CB1-A493-46B6E4B7C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68" y="1422748"/>
            <a:ext cx="476250" cy="609600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0213D2F7-2A1C-48C2-B8B0-7D9EF3861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1" y="3792255"/>
            <a:ext cx="476250" cy="609600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3E5FBD84-FC79-4D42-9E2F-6A2DC59A4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33" y="3792255"/>
            <a:ext cx="476250" cy="609600"/>
          </a:xfrm>
          <a:prstGeom prst="rect">
            <a:avLst/>
          </a:prstGeom>
        </p:spPr>
      </p:pic>
      <p:pic>
        <p:nvPicPr>
          <p:cNvPr id="13" name="Picture 13" descr="Icon&#10;&#10;Description automatically generated">
            <a:extLst>
              <a:ext uri="{FF2B5EF4-FFF2-40B4-BE49-F238E27FC236}">
                <a16:creationId xmlns:a16="http://schemas.microsoft.com/office/drawing/2014/main" id="{A8BACBC5-D7B9-4F16-815E-24A401713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2094" y="3740063"/>
            <a:ext cx="476250" cy="6096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BB03A2-2FE0-466D-BF50-0FA4CA520623}"/>
              </a:ext>
            </a:extLst>
          </p:cNvPr>
          <p:cNvCxnSpPr/>
          <p:nvPr/>
        </p:nvCxnSpPr>
        <p:spPr>
          <a:xfrm>
            <a:off x="2531974" y="1807493"/>
            <a:ext cx="9357" cy="299469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435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072E45DC-DDDC-4D76-A805-F0D84411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7" y="284010"/>
            <a:ext cx="4708742" cy="6340085"/>
          </a:xfrm>
          <a:prstGeom prst="rect">
            <a:avLst/>
          </a:prstGeom>
        </p:spPr>
      </p:pic>
      <p:pic>
        <p:nvPicPr>
          <p:cNvPr id="6" name="Picture 6" descr="A picture containing text, screenshot, clock&#10;&#10;Description automatically generated">
            <a:extLst>
              <a:ext uri="{FF2B5EF4-FFF2-40B4-BE49-F238E27FC236}">
                <a16:creationId xmlns:a16="http://schemas.microsoft.com/office/drawing/2014/main" id="{77D8737B-F1EF-4947-A51C-0905AA409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455" y="227937"/>
            <a:ext cx="5885145" cy="1642235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AFD16AD-481C-428A-A31A-353115799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94888"/>
              </p:ext>
            </p:extLst>
          </p:nvPr>
        </p:nvGraphicFramePr>
        <p:xfrm>
          <a:off x="5362575" y="2505075"/>
          <a:ext cx="5972892" cy="78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223">
                  <a:extLst>
                    <a:ext uri="{9D8B030D-6E8A-4147-A177-3AD203B41FA5}">
                      <a16:colId xmlns:a16="http://schemas.microsoft.com/office/drawing/2014/main" val="3414043737"/>
                    </a:ext>
                  </a:extLst>
                </a:gridCol>
                <a:gridCol w="1493223">
                  <a:extLst>
                    <a:ext uri="{9D8B030D-6E8A-4147-A177-3AD203B41FA5}">
                      <a16:colId xmlns:a16="http://schemas.microsoft.com/office/drawing/2014/main" val="1870906666"/>
                    </a:ext>
                  </a:extLst>
                </a:gridCol>
                <a:gridCol w="1493223">
                  <a:extLst>
                    <a:ext uri="{9D8B030D-6E8A-4147-A177-3AD203B41FA5}">
                      <a16:colId xmlns:a16="http://schemas.microsoft.com/office/drawing/2014/main" val="4051631870"/>
                    </a:ext>
                  </a:extLst>
                </a:gridCol>
                <a:gridCol w="1493223">
                  <a:extLst>
                    <a:ext uri="{9D8B030D-6E8A-4147-A177-3AD203B41FA5}">
                      <a16:colId xmlns:a16="http://schemas.microsoft.com/office/drawing/2014/main" val="4246006482"/>
                    </a:ext>
                  </a:extLst>
                </a:gridCol>
              </a:tblGrid>
              <a:tr h="416718">
                <a:tc gridSpan="4"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1/1 </a:t>
                      </a:r>
                      <a:endParaRPr lang="en-GB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1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¼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2/4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¾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4/4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612900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C90A9547-7339-4483-8234-216D4DC2C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213" y="3490913"/>
            <a:ext cx="2952750" cy="857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C12BC-19DA-4CFB-B50F-B924ACE5C3FD}"/>
              </a:ext>
            </a:extLst>
          </p:cNvPr>
          <p:cNvCxnSpPr>
            <a:cxnSpLocks/>
          </p:cNvCxnSpPr>
          <p:nvPr/>
        </p:nvCxnSpPr>
        <p:spPr>
          <a:xfrm flipV="1">
            <a:off x="8938907" y="3909060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79D6E13-08EA-4FCB-8993-D30FD2A11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345198"/>
              </p:ext>
            </p:extLst>
          </p:nvPr>
        </p:nvGraphicFramePr>
        <p:xfrm>
          <a:off x="5419725" y="4733925"/>
          <a:ext cx="59827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132">
                  <a:extLst>
                    <a:ext uri="{9D8B030D-6E8A-4147-A177-3AD203B41FA5}">
                      <a16:colId xmlns:a16="http://schemas.microsoft.com/office/drawing/2014/main" val="109047304"/>
                    </a:ext>
                  </a:extLst>
                </a:gridCol>
                <a:gridCol w="997132">
                  <a:extLst>
                    <a:ext uri="{9D8B030D-6E8A-4147-A177-3AD203B41FA5}">
                      <a16:colId xmlns:a16="http://schemas.microsoft.com/office/drawing/2014/main" val="117993330"/>
                    </a:ext>
                  </a:extLst>
                </a:gridCol>
                <a:gridCol w="997132">
                  <a:extLst>
                    <a:ext uri="{9D8B030D-6E8A-4147-A177-3AD203B41FA5}">
                      <a16:colId xmlns:a16="http://schemas.microsoft.com/office/drawing/2014/main" val="1233464735"/>
                    </a:ext>
                  </a:extLst>
                </a:gridCol>
                <a:gridCol w="997132">
                  <a:extLst>
                    <a:ext uri="{9D8B030D-6E8A-4147-A177-3AD203B41FA5}">
                      <a16:colId xmlns:a16="http://schemas.microsoft.com/office/drawing/2014/main" val="2514766605"/>
                    </a:ext>
                  </a:extLst>
                </a:gridCol>
                <a:gridCol w="997132">
                  <a:extLst>
                    <a:ext uri="{9D8B030D-6E8A-4147-A177-3AD203B41FA5}">
                      <a16:colId xmlns:a16="http://schemas.microsoft.com/office/drawing/2014/main" val="1348480449"/>
                    </a:ext>
                  </a:extLst>
                </a:gridCol>
                <a:gridCol w="997132">
                  <a:extLst>
                    <a:ext uri="{9D8B030D-6E8A-4147-A177-3AD203B41FA5}">
                      <a16:colId xmlns:a16="http://schemas.microsoft.com/office/drawing/2014/main" val="8195292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1/3 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2/3 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3/3 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332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9536"/>
                  </a:ext>
                </a:extLst>
              </a:tr>
            </a:tbl>
          </a:graphicData>
        </a:graphic>
      </p:graphicFrame>
      <p:pic>
        <p:nvPicPr>
          <p:cNvPr id="11" name="Picture 11">
            <a:extLst>
              <a:ext uri="{FF2B5EF4-FFF2-40B4-BE49-F238E27FC236}">
                <a16:creationId xmlns:a16="http://schemas.microsoft.com/office/drawing/2014/main" id="{345625AD-9344-4700-B643-B82D79BE7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988" y="5672138"/>
            <a:ext cx="3362325" cy="9429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9E6A6D-E47C-4890-9DE6-768EEC4F9223}"/>
              </a:ext>
            </a:extLst>
          </p:cNvPr>
          <p:cNvCxnSpPr>
            <a:cxnSpLocks/>
          </p:cNvCxnSpPr>
          <p:nvPr/>
        </p:nvCxnSpPr>
        <p:spPr>
          <a:xfrm flipV="1">
            <a:off x="6900557" y="6137909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9DD48E-1182-4DCB-9D51-E19D87F4A85F}"/>
              </a:ext>
            </a:extLst>
          </p:cNvPr>
          <p:cNvCxnSpPr>
            <a:cxnSpLocks/>
          </p:cNvCxnSpPr>
          <p:nvPr/>
        </p:nvCxnSpPr>
        <p:spPr>
          <a:xfrm flipV="1">
            <a:off x="9310382" y="6137909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2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hlinkClick r:id="rId4"/>
              </a:rPr>
              <a:t>Play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Video</a:t>
            </a:r>
            <a:endParaRPr lang="en-GB" dirty="0">
              <a:hlinkClick r:id="rId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532" y="572179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can also copy and paste this link if you would prefer:</a:t>
            </a:r>
          </a:p>
          <a:p>
            <a:r>
              <a:rPr lang="en-GB" dirty="0">
                <a:ea typeface="+mn-lt"/>
                <a:cs typeface="+mn-lt"/>
                <a:hlinkClick r:id="rId5"/>
              </a:rPr>
              <a:t>https://classroom.thenational.academy/lessons/comparing-fractions-6rr68e</a:t>
            </a:r>
            <a:r>
              <a:rPr lang="en-GB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8236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60C1B965-09DA-4EB7-BE12-9DC924CF6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7" y="284010"/>
            <a:ext cx="4708742" cy="634008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FAC18AA-2A52-4AAA-A605-7BFF8EA0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42888"/>
            <a:ext cx="3467100" cy="981075"/>
          </a:xfrm>
          <a:prstGeom prst="rect">
            <a:avLst/>
          </a:prstGeom>
        </p:spPr>
      </p:pic>
      <p:pic>
        <p:nvPicPr>
          <p:cNvPr id="8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D4059A-D60F-41F8-A557-56D03D79C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38" y="5681663"/>
            <a:ext cx="3362325" cy="9429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740645-6E78-4E62-8814-25D041F02BB7}"/>
              </a:ext>
            </a:extLst>
          </p:cNvPr>
          <p:cNvCxnSpPr>
            <a:cxnSpLocks/>
          </p:cNvCxnSpPr>
          <p:nvPr/>
        </p:nvCxnSpPr>
        <p:spPr>
          <a:xfrm flipV="1">
            <a:off x="6767207" y="6147434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BDD129-45D0-40FB-96CC-8BA894F80B11}"/>
              </a:ext>
            </a:extLst>
          </p:cNvPr>
          <p:cNvCxnSpPr>
            <a:cxnSpLocks/>
          </p:cNvCxnSpPr>
          <p:nvPr/>
        </p:nvCxnSpPr>
        <p:spPr>
          <a:xfrm flipV="1">
            <a:off x="9177032" y="6147434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998A41-890C-4B79-A636-7D5BE090D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163" y="4405313"/>
            <a:ext cx="3362325" cy="9429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CE932F-A274-479D-86E1-1C0DFDB14879}"/>
              </a:ext>
            </a:extLst>
          </p:cNvPr>
          <p:cNvCxnSpPr>
            <a:cxnSpLocks/>
          </p:cNvCxnSpPr>
          <p:nvPr/>
        </p:nvCxnSpPr>
        <p:spPr>
          <a:xfrm flipV="1">
            <a:off x="6776732" y="4871084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F1E34F-7789-4E8E-A106-48715DAC5C3E}"/>
              </a:ext>
            </a:extLst>
          </p:cNvPr>
          <p:cNvCxnSpPr>
            <a:cxnSpLocks/>
          </p:cNvCxnSpPr>
          <p:nvPr/>
        </p:nvCxnSpPr>
        <p:spPr>
          <a:xfrm flipV="1">
            <a:off x="9186557" y="4871084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49A2AC-A708-47CA-8863-2FB2297F6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38" y="3033713"/>
            <a:ext cx="3362325" cy="9429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96ADE1-6DCC-4247-B05C-3A1C436A9261}"/>
              </a:ext>
            </a:extLst>
          </p:cNvPr>
          <p:cNvCxnSpPr>
            <a:cxnSpLocks/>
          </p:cNvCxnSpPr>
          <p:nvPr/>
        </p:nvCxnSpPr>
        <p:spPr>
          <a:xfrm flipV="1">
            <a:off x="6767207" y="3499484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27CD1B-CCE1-424A-A950-C3CD971031EB}"/>
              </a:ext>
            </a:extLst>
          </p:cNvPr>
          <p:cNvCxnSpPr>
            <a:cxnSpLocks/>
          </p:cNvCxnSpPr>
          <p:nvPr/>
        </p:nvCxnSpPr>
        <p:spPr>
          <a:xfrm flipV="1">
            <a:off x="9177032" y="3499484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E9C432-E37F-4E34-9BA1-D8D1E2B0A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88" y="1690688"/>
            <a:ext cx="3362325" cy="94297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958FF9-9E29-4A73-9DA9-E92EE323D52E}"/>
              </a:ext>
            </a:extLst>
          </p:cNvPr>
          <p:cNvCxnSpPr>
            <a:cxnSpLocks/>
          </p:cNvCxnSpPr>
          <p:nvPr/>
        </p:nvCxnSpPr>
        <p:spPr>
          <a:xfrm flipV="1">
            <a:off x="6748157" y="2156459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FD3D89-74B6-4C28-B184-ED2A9AB9C2ED}"/>
              </a:ext>
            </a:extLst>
          </p:cNvPr>
          <p:cNvCxnSpPr>
            <a:cxnSpLocks/>
          </p:cNvCxnSpPr>
          <p:nvPr/>
        </p:nvCxnSpPr>
        <p:spPr>
          <a:xfrm flipV="1">
            <a:off x="9157982" y="2156459"/>
            <a:ext cx="6682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25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68428-BF83-4273-88E5-AB2DE5BA3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08187"/>
            <a:ext cx="6819900" cy="1126651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67F9DB-4C8F-42B3-BEAC-0C938A3E5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01" t="34441" r="42517" b="35952"/>
          <a:stretch/>
        </p:blipFill>
        <p:spPr>
          <a:xfrm>
            <a:off x="3135630" y="1371600"/>
            <a:ext cx="5236850" cy="2228855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1819E6-08C5-4739-A604-071912DAB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5" y="3901046"/>
            <a:ext cx="6362700" cy="19991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A7B4B7-2852-4CF3-86AA-DC5DE5C09392}"/>
              </a:ext>
            </a:extLst>
          </p:cNvPr>
          <p:cNvCxnSpPr>
            <a:cxnSpLocks/>
          </p:cNvCxnSpPr>
          <p:nvPr/>
        </p:nvCxnSpPr>
        <p:spPr>
          <a:xfrm>
            <a:off x="3262007" y="5577305"/>
            <a:ext cx="5487929" cy="17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108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intervention.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>
                <a:latin typeface="Calibri" panose="020F0502020204030204"/>
              </a:rPr>
              <a:t>5.3.21</a:t>
            </a:r>
            <a:r>
              <a:rPr lang="en-GB" dirty="0">
                <a:latin typeface="Calibri" panose="020F0502020204030204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To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4000" dirty="0">
                <a:latin typeface="Calibri" panose="020F0502020204030204"/>
              </a:rPr>
              <a:t>be able to share between a given </a:t>
            </a:r>
            <a:r>
              <a:rPr lang="en-GB" sz="4000">
                <a:latin typeface="Calibri" panose="020F0502020204030204"/>
              </a:rPr>
              <a:t>amount.  </a:t>
            </a:r>
            <a:r>
              <a:rPr lang="en-GB" sz="4000" dirty="0">
                <a:latin typeface="Calibri" panose="020F0502020204030204"/>
              </a:rPr>
              <a:t> 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65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7F7E3B3-387D-4A1A-9825-8C52FF498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962" y="267494"/>
            <a:ext cx="7248525" cy="2076450"/>
          </a:xfr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F9CBC016-6210-4B03-8C82-929CAEC9F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0" y="4752975"/>
            <a:ext cx="1924050" cy="19240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360A015-FE8D-4100-958A-5F39ADD59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963" y="5295900"/>
            <a:ext cx="14287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9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79FB1EB-6266-4F4A-9CBF-68266F57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3086100"/>
            <a:ext cx="1152525" cy="94297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B25AF2D-9F6C-4EB1-82D8-0605BFBE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4133850"/>
            <a:ext cx="1171575" cy="9429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570800-7F65-4E00-9330-9E8FDECD8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5219700"/>
            <a:ext cx="1171575" cy="9429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0A6132E-EA49-4796-AECB-B8DC6250A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133850"/>
            <a:ext cx="1171575" cy="9429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E92A7C3-32C3-48CE-AAC8-1DF86B40B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038350"/>
            <a:ext cx="1171575" cy="94297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EC4A55C-EC76-4789-BB59-835E17C2E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219700"/>
            <a:ext cx="1171575" cy="94297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14B4740-579A-41D5-80CD-17EF4C85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4133850"/>
            <a:ext cx="1171575" cy="94297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C64F022-0C48-4BA0-B7B6-74B28C3F3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" y="3048000"/>
            <a:ext cx="1152525" cy="94297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94FE749-FE34-410F-8484-6B3C95426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" y="1990725"/>
            <a:ext cx="1152525" cy="94297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415B2D5-9F94-4CFE-905C-85B354758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450" y="5591175"/>
            <a:ext cx="3495675" cy="1057275"/>
          </a:xfrm>
          <a:prstGeom prst="rect">
            <a:avLst/>
          </a:prstGeom>
        </p:spPr>
      </p:pic>
      <p:pic>
        <p:nvPicPr>
          <p:cNvPr id="14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944112CD-49BE-4815-B4E3-512206CFA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00" y="171450"/>
            <a:ext cx="3086100" cy="158115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69FA66A-0C80-41DB-AE8C-AC0D82A993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71438"/>
            <a:ext cx="2705100" cy="10382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920208C-2C31-4A55-8E68-3AFF9EB5632F}"/>
              </a:ext>
            </a:extLst>
          </p:cNvPr>
          <p:cNvSpPr/>
          <p:nvPr/>
        </p:nvSpPr>
        <p:spPr>
          <a:xfrm>
            <a:off x="5638800" y="2981325"/>
            <a:ext cx="1971675" cy="17716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682905-8708-4D8B-ACF3-5E41E8214C8E}"/>
              </a:ext>
            </a:extLst>
          </p:cNvPr>
          <p:cNvSpPr/>
          <p:nvPr/>
        </p:nvSpPr>
        <p:spPr>
          <a:xfrm>
            <a:off x="7667624" y="2981324"/>
            <a:ext cx="1971675" cy="17716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CC8A1C-8E2C-41CC-B06F-9CAD8464AA3B}"/>
              </a:ext>
            </a:extLst>
          </p:cNvPr>
          <p:cNvSpPr/>
          <p:nvPr/>
        </p:nvSpPr>
        <p:spPr>
          <a:xfrm>
            <a:off x="9744074" y="2933699"/>
            <a:ext cx="1971675" cy="17716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85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79FB1EB-6266-4F4A-9CBF-68266F57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190750"/>
            <a:ext cx="1381125" cy="113347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B25AF2D-9F6C-4EB1-82D8-0605BFBE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3324225"/>
            <a:ext cx="1409700" cy="11334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570800-7F65-4E00-9330-9E8FDECD8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50" y="2247900"/>
            <a:ext cx="1409700" cy="11334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0A6132E-EA49-4796-AECB-B8DC6250A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2114550"/>
            <a:ext cx="1409700" cy="11334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E92A7C3-32C3-48CE-AAC8-1DF86B40B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171825"/>
            <a:ext cx="1409700" cy="113347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EC4A55C-EC76-4789-BB59-835E17C2E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3171825"/>
            <a:ext cx="1409700" cy="113347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14B4740-579A-41D5-80CD-17EF4C85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2152650"/>
            <a:ext cx="1409700" cy="113347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C64F022-0C48-4BA0-B7B6-74B28C3F3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0" y="2295525"/>
            <a:ext cx="1381125" cy="113347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94FE749-FE34-410F-8484-6B3C95426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0" y="2038350"/>
            <a:ext cx="1381125" cy="113347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415B2D5-9F94-4CFE-905C-85B354758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100" y="5667375"/>
            <a:ext cx="3495675" cy="1057275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69FA66A-0C80-41DB-AE8C-AC0D82A99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" y="147638"/>
            <a:ext cx="2705100" cy="10382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920208C-2C31-4A55-8E68-3AFF9EB5632F}"/>
              </a:ext>
            </a:extLst>
          </p:cNvPr>
          <p:cNvSpPr/>
          <p:nvPr/>
        </p:nvSpPr>
        <p:spPr>
          <a:xfrm>
            <a:off x="504825" y="1866900"/>
            <a:ext cx="3209925" cy="25146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682905-8708-4D8B-ACF3-5E41E8214C8E}"/>
              </a:ext>
            </a:extLst>
          </p:cNvPr>
          <p:cNvSpPr/>
          <p:nvPr/>
        </p:nvSpPr>
        <p:spPr>
          <a:xfrm>
            <a:off x="3714749" y="1800224"/>
            <a:ext cx="3305175" cy="27527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CC8A1C-8E2C-41CC-B06F-9CAD8464AA3B}"/>
              </a:ext>
            </a:extLst>
          </p:cNvPr>
          <p:cNvSpPr/>
          <p:nvPr/>
        </p:nvSpPr>
        <p:spPr>
          <a:xfrm>
            <a:off x="7096124" y="1743074"/>
            <a:ext cx="3552825" cy="28098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6F6A18CD-ED21-4678-A2A4-A19FC4322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7975" y="5781675"/>
            <a:ext cx="6286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14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24A5DF0-A227-4B21-92BF-4EFCE7CA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91135"/>
            <a:ext cx="6858000" cy="1198854"/>
          </a:xfrm>
          <a:prstGeom prst="rect">
            <a:avLst/>
          </a:prstGeom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FC73C1-652A-4E9A-BA9D-29B0CCBB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1824922"/>
            <a:ext cx="8134350" cy="38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5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B8F3A1-8C30-4389-80B6-F485677F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18419"/>
            <a:ext cx="4943475" cy="1087137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0C6AA240-2CEA-4CA9-88B2-AAB86DF9629F}"/>
              </a:ext>
            </a:extLst>
          </p:cNvPr>
          <p:cNvSpPr txBox="1"/>
          <p:nvPr/>
        </p:nvSpPr>
        <p:spPr>
          <a:xfrm>
            <a:off x="1099484" y="2160232"/>
            <a:ext cx="2444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600" dirty="0"/>
              <a:t>2</a:t>
            </a:r>
          </a:p>
          <a:p>
            <a:pPr algn="ctr"/>
            <a:r>
              <a:rPr lang="en-GB" sz="9600" dirty="0"/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E83C57-7F14-4BCE-B8A1-4F7E9F12EF82}"/>
              </a:ext>
            </a:extLst>
          </p:cNvPr>
          <p:cNvCxnSpPr/>
          <p:nvPr/>
        </p:nvCxnSpPr>
        <p:spPr>
          <a:xfrm>
            <a:off x="1099484" y="3709852"/>
            <a:ext cx="244451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17C0A6-228D-4083-8CBD-C52A7A12E599}"/>
              </a:ext>
            </a:extLst>
          </p:cNvPr>
          <p:cNvCxnSpPr/>
          <p:nvPr/>
        </p:nvCxnSpPr>
        <p:spPr>
          <a:xfrm flipV="1">
            <a:off x="2673531" y="2160232"/>
            <a:ext cx="2847703" cy="5394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9293A1-A497-4890-92F0-0BF5CC97DFCA}"/>
              </a:ext>
            </a:extLst>
          </p:cNvPr>
          <p:cNvCxnSpPr/>
          <p:nvPr/>
        </p:nvCxnSpPr>
        <p:spPr>
          <a:xfrm>
            <a:off x="3652137" y="3718054"/>
            <a:ext cx="1538172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9C38F1-428F-41A4-BF1A-1573DDD629E5}"/>
              </a:ext>
            </a:extLst>
          </p:cNvPr>
          <p:cNvCxnSpPr/>
          <p:nvPr/>
        </p:nvCxnSpPr>
        <p:spPr>
          <a:xfrm>
            <a:off x="2997371" y="4518990"/>
            <a:ext cx="2192938" cy="1167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F8AA97B-347C-4F90-B83E-5033A2022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51" y="1726239"/>
            <a:ext cx="1213029" cy="973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AE63A-E93E-461A-A766-460AAB35D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3" y="5207220"/>
            <a:ext cx="1340625" cy="986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231C74-5C8C-4A0F-B08C-9BF81A730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3" y="3183438"/>
            <a:ext cx="1250179" cy="10692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0CA403-9A57-44AD-8C57-792AD3B04355}"/>
              </a:ext>
            </a:extLst>
          </p:cNvPr>
          <p:cNvCxnSpPr/>
          <p:nvPr/>
        </p:nvCxnSpPr>
        <p:spPr>
          <a:xfrm flipV="1">
            <a:off x="5797200" y="3805647"/>
            <a:ext cx="539544" cy="870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7C2EFEE-73B0-4722-A4C7-96FD65CA0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100" y="2799578"/>
            <a:ext cx="4610100" cy="18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6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572862-A9AC-4ADF-A47E-8497D48E6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50045"/>
            <a:ext cx="7886700" cy="1090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A58397-F24C-4ABE-BEB4-276EDD0B2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58" y="2163862"/>
            <a:ext cx="437617" cy="384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869B3-BFCE-41DC-9D6D-C585B318B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11" y="2158046"/>
            <a:ext cx="425931" cy="3836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51D7FC-6553-4505-BF0C-BE0821720D2A}"/>
              </a:ext>
            </a:extLst>
          </p:cNvPr>
          <p:cNvCxnSpPr/>
          <p:nvPr/>
        </p:nvCxnSpPr>
        <p:spPr>
          <a:xfrm flipV="1">
            <a:off x="1023633" y="2708910"/>
            <a:ext cx="1592204" cy="204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5525045-D2FD-468A-BCB3-F84EA6DD69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8"/>
          <a:stretch/>
        </p:blipFill>
        <p:spPr>
          <a:xfrm>
            <a:off x="947174" y="2836471"/>
            <a:ext cx="1646075" cy="1733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73C6B6-E390-446C-B5FE-4A5759A09E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0" y="2160648"/>
            <a:ext cx="444768" cy="391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F41BB0-3258-49DC-AB2A-11567CC9ED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78" y="1700904"/>
            <a:ext cx="422926" cy="38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E3302-D4BA-493C-B3BD-4FC1AFB27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62" y="1700904"/>
            <a:ext cx="444768" cy="391047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4860F6CE-21A5-4BF3-B933-68A143E8A66C}"/>
              </a:ext>
            </a:extLst>
          </p:cNvPr>
          <p:cNvSpPr txBox="1"/>
          <p:nvPr/>
        </p:nvSpPr>
        <p:spPr>
          <a:xfrm>
            <a:off x="2935947" y="1894002"/>
            <a:ext cx="171108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600" dirty="0">
                <a:cs typeface="Calibri"/>
              </a:rPr>
              <a:t>5</a:t>
            </a:r>
            <a:endParaRPr lang="en-GB" sz="9600" dirty="0"/>
          </a:p>
          <a:p>
            <a:pPr algn="ctr"/>
            <a:r>
              <a:rPr lang="en-GB" sz="9600" dirty="0"/>
              <a:t>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4C3084-5A6A-44A4-AFE8-C334926F695D}"/>
              </a:ext>
            </a:extLst>
          </p:cNvPr>
          <p:cNvCxnSpPr>
            <a:cxnSpLocks/>
          </p:cNvCxnSpPr>
          <p:nvPr/>
        </p:nvCxnSpPr>
        <p:spPr>
          <a:xfrm flipV="1">
            <a:off x="2995307" y="3280410"/>
            <a:ext cx="1592204" cy="204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D714BC-7CED-4687-A0BF-F557CBDB07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8"/>
          <a:stretch/>
        </p:blipFill>
        <p:spPr>
          <a:xfrm>
            <a:off x="6936712" y="2929298"/>
            <a:ext cx="2252966" cy="209519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18B5B4-A7BB-4334-87F0-79653FA0DE09}"/>
              </a:ext>
            </a:extLst>
          </p:cNvPr>
          <p:cNvCxnSpPr/>
          <p:nvPr/>
        </p:nvCxnSpPr>
        <p:spPr>
          <a:xfrm>
            <a:off x="6936712" y="2767098"/>
            <a:ext cx="2252966" cy="31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6C229-E27C-4E21-83D2-C390FFDF0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30" y="2180890"/>
            <a:ext cx="523342" cy="4703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34E656-C404-4820-BFDB-5ECE51B69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83" y="2175074"/>
            <a:ext cx="511656" cy="4598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065D98-12B5-4D61-A847-5D7D086DF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72" y="2177676"/>
            <a:ext cx="530493" cy="4767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F3EB69-DCC5-4F9C-80F3-A76F77E9D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50" y="1717932"/>
            <a:ext cx="508651" cy="4571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0938-F1BD-4F8D-BEF3-271B53904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34" y="1717932"/>
            <a:ext cx="530493" cy="4767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30EF5B-9FCC-44D7-9E4C-85426E0F4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22" y="2186091"/>
            <a:ext cx="511656" cy="459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67D3E7-F08E-464F-A6AE-636DEB52F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60" y="1727747"/>
            <a:ext cx="508651" cy="45714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ED617-9688-44BC-9741-CB73F7599B2C}"/>
              </a:ext>
            </a:extLst>
          </p:cNvPr>
          <p:cNvCxnSpPr/>
          <p:nvPr/>
        </p:nvCxnSpPr>
        <p:spPr>
          <a:xfrm flipV="1">
            <a:off x="9682219" y="3142364"/>
            <a:ext cx="17731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14">
            <a:extLst>
              <a:ext uri="{FF2B5EF4-FFF2-40B4-BE49-F238E27FC236}">
                <a16:creationId xmlns:a16="http://schemas.microsoft.com/office/drawing/2014/main" id="{3B661C09-1353-4747-B6D2-EBA33F199DAD}"/>
              </a:ext>
            </a:extLst>
          </p:cNvPr>
          <p:cNvSpPr txBox="1"/>
          <p:nvPr/>
        </p:nvSpPr>
        <p:spPr>
          <a:xfrm>
            <a:off x="9350876" y="1894002"/>
            <a:ext cx="244451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600" dirty="0">
                <a:cs typeface="Calibri"/>
              </a:rPr>
              <a:t>7</a:t>
            </a:r>
            <a:endParaRPr lang="en-GB" sz="9600" dirty="0"/>
          </a:p>
          <a:p>
            <a:pPr algn="ctr"/>
            <a:r>
              <a:rPr lang="en-GB" sz="9600" dirty="0"/>
              <a:t>8</a:t>
            </a:r>
          </a:p>
        </p:txBody>
      </p:sp>
      <p:pic>
        <p:nvPicPr>
          <p:cNvPr id="28" name="Picture 28">
            <a:extLst>
              <a:ext uri="{FF2B5EF4-FFF2-40B4-BE49-F238E27FC236}">
                <a16:creationId xmlns:a16="http://schemas.microsoft.com/office/drawing/2014/main" id="{DF9D7882-3C7B-4937-ABB3-DBAE471DC1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2175" y="5372644"/>
            <a:ext cx="7029450" cy="10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5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58397-F24C-4ABE-BEB4-276EDD0B2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58" y="2163862"/>
            <a:ext cx="437617" cy="384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869B3-BFCE-41DC-9D6D-C585B318B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11" y="2158046"/>
            <a:ext cx="425931" cy="3836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51D7FC-6553-4505-BF0C-BE0821720D2A}"/>
              </a:ext>
            </a:extLst>
          </p:cNvPr>
          <p:cNvCxnSpPr/>
          <p:nvPr/>
        </p:nvCxnSpPr>
        <p:spPr>
          <a:xfrm flipV="1">
            <a:off x="1023633" y="2708910"/>
            <a:ext cx="1592204" cy="204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5525045-D2FD-468A-BCB3-F84EA6DD69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8"/>
          <a:stretch/>
        </p:blipFill>
        <p:spPr>
          <a:xfrm>
            <a:off x="947174" y="2836471"/>
            <a:ext cx="1646075" cy="1733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73C6B6-E390-446C-B5FE-4A5759A09E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0" y="2160648"/>
            <a:ext cx="444768" cy="391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F41BB0-3258-49DC-AB2A-11567CC9E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78" y="1700904"/>
            <a:ext cx="422926" cy="38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E3302-D4BA-493C-B3BD-4FC1AFB27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62" y="1700904"/>
            <a:ext cx="444768" cy="391047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4860F6CE-21A5-4BF3-B933-68A143E8A66C}"/>
              </a:ext>
            </a:extLst>
          </p:cNvPr>
          <p:cNvSpPr txBox="1"/>
          <p:nvPr/>
        </p:nvSpPr>
        <p:spPr>
          <a:xfrm>
            <a:off x="2935947" y="1894002"/>
            <a:ext cx="171108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600" dirty="0">
                <a:cs typeface="Calibri"/>
              </a:rPr>
              <a:t>5</a:t>
            </a:r>
            <a:endParaRPr lang="en-GB" sz="9600" dirty="0"/>
          </a:p>
          <a:p>
            <a:pPr algn="ctr"/>
            <a:r>
              <a:rPr lang="en-GB" sz="9600" dirty="0"/>
              <a:t>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4C3084-5A6A-44A4-AFE8-C334926F695D}"/>
              </a:ext>
            </a:extLst>
          </p:cNvPr>
          <p:cNvCxnSpPr>
            <a:cxnSpLocks/>
          </p:cNvCxnSpPr>
          <p:nvPr/>
        </p:nvCxnSpPr>
        <p:spPr>
          <a:xfrm flipV="1">
            <a:off x="2995307" y="3280410"/>
            <a:ext cx="1592204" cy="204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D714BC-7CED-4687-A0BF-F557CBDB07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8"/>
          <a:stretch/>
        </p:blipFill>
        <p:spPr>
          <a:xfrm>
            <a:off x="6936712" y="2929298"/>
            <a:ext cx="2252966" cy="209519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18B5B4-A7BB-4334-87F0-79653FA0DE09}"/>
              </a:ext>
            </a:extLst>
          </p:cNvPr>
          <p:cNvCxnSpPr/>
          <p:nvPr/>
        </p:nvCxnSpPr>
        <p:spPr>
          <a:xfrm>
            <a:off x="6936712" y="2767098"/>
            <a:ext cx="2252966" cy="31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6C229-E27C-4E21-83D2-C390FFDF0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30" y="2180890"/>
            <a:ext cx="523342" cy="4703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34E656-C404-4820-BFDB-5ECE51B69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83" y="2175074"/>
            <a:ext cx="511656" cy="4598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065D98-12B5-4D61-A847-5D7D086DF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72" y="2177676"/>
            <a:ext cx="530493" cy="4767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F3EB69-DCC5-4F9C-80F3-A76F77E9DC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50" y="1717932"/>
            <a:ext cx="508651" cy="4571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0938-F1BD-4F8D-BEF3-271B53904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34" y="1717932"/>
            <a:ext cx="530493" cy="4767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30EF5B-9FCC-44D7-9E4C-85426E0F4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22" y="2186091"/>
            <a:ext cx="511656" cy="459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67D3E7-F08E-464F-A6AE-636DEB52F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60" y="1727747"/>
            <a:ext cx="508651" cy="45714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ED617-9688-44BC-9741-CB73F7599B2C}"/>
              </a:ext>
            </a:extLst>
          </p:cNvPr>
          <p:cNvCxnSpPr/>
          <p:nvPr/>
        </p:nvCxnSpPr>
        <p:spPr>
          <a:xfrm flipV="1">
            <a:off x="9682219" y="3142364"/>
            <a:ext cx="17731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14">
            <a:extLst>
              <a:ext uri="{FF2B5EF4-FFF2-40B4-BE49-F238E27FC236}">
                <a16:creationId xmlns:a16="http://schemas.microsoft.com/office/drawing/2014/main" id="{3B661C09-1353-4747-B6D2-EBA33F199DAD}"/>
              </a:ext>
            </a:extLst>
          </p:cNvPr>
          <p:cNvSpPr txBox="1"/>
          <p:nvPr/>
        </p:nvSpPr>
        <p:spPr>
          <a:xfrm>
            <a:off x="9350876" y="1894002"/>
            <a:ext cx="244451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600" dirty="0">
                <a:cs typeface="Calibri"/>
              </a:rPr>
              <a:t>7</a:t>
            </a:r>
            <a:endParaRPr lang="en-GB" sz="9600" dirty="0"/>
          </a:p>
          <a:p>
            <a:pPr algn="ctr"/>
            <a:r>
              <a:rPr lang="en-GB" sz="9600" dirty="0"/>
              <a:t>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B0E1E1-7F57-4595-BD24-AAFF0C468A9A}"/>
              </a:ext>
            </a:extLst>
          </p:cNvPr>
          <p:cNvSpPr/>
          <p:nvPr/>
        </p:nvSpPr>
        <p:spPr>
          <a:xfrm>
            <a:off x="6305550" y="981075"/>
            <a:ext cx="5362575" cy="50577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3" descr="Waterfall chart&#10;&#10;Description automatically generated">
            <a:extLst>
              <a:ext uri="{FF2B5EF4-FFF2-40B4-BE49-F238E27FC236}">
                <a16:creationId xmlns:a16="http://schemas.microsoft.com/office/drawing/2014/main" id="{2C0971F2-59F5-4D1A-8FD3-802A77B6B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713" y="152400"/>
            <a:ext cx="3381375" cy="1190625"/>
          </a:xfrm>
          <a:prstGeom prst="rect">
            <a:avLst/>
          </a:prstGeom>
        </p:spPr>
      </p:pic>
      <p:pic>
        <p:nvPicPr>
          <p:cNvPr id="14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223CFF-019B-4E61-B5CA-2FA5CEA55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238" y="5072063"/>
            <a:ext cx="2686050" cy="17430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A461F1-0608-4ECE-B9F8-C1F43048796F}"/>
              </a:ext>
            </a:extLst>
          </p:cNvPr>
          <p:cNvCxnSpPr/>
          <p:nvPr/>
        </p:nvCxnSpPr>
        <p:spPr>
          <a:xfrm>
            <a:off x="6185834" y="5995852"/>
            <a:ext cx="24445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B1953E-52CB-467D-B08B-79C28BCDD5BC}"/>
              </a:ext>
            </a:extLst>
          </p:cNvPr>
          <p:cNvCxnSpPr>
            <a:cxnSpLocks/>
          </p:cNvCxnSpPr>
          <p:nvPr/>
        </p:nvCxnSpPr>
        <p:spPr>
          <a:xfrm>
            <a:off x="6185833" y="6367326"/>
            <a:ext cx="24445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DA011B-A514-4102-9810-B9DF9E38A1D5}"/>
              </a:ext>
            </a:extLst>
          </p:cNvPr>
          <p:cNvCxnSpPr>
            <a:cxnSpLocks/>
          </p:cNvCxnSpPr>
          <p:nvPr/>
        </p:nvCxnSpPr>
        <p:spPr>
          <a:xfrm>
            <a:off x="6185833" y="6710226"/>
            <a:ext cx="24445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04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58397-F24C-4ABE-BEB4-276EDD0B2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58" y="2163862"/>
            <a:ext cx="437617" cy="384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869B3-BFCE-41DC-9D6D-C585B318B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11" y="2158046"/>
            <a:ext cx="425931" cy="3836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51D7FC-6553-4505-BF0C-BE0821720D2A}"/>
              </a:ext>
            </a:extLst>
          </p:cNvPr>
          <p:cNvCxnSpPr/>
          <p:nvPr/>
        </p:nvCxnSpPr>
        <p:spPr>
          <a:xfrm flipV="1">
            <a:off x="1023633" y="2708910"/>
            <a:ext cx="1592204" cy="204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5525045-D2FD-468A-BCB3-F84EA6DD69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8"/>
          <a:stretch/>
        </p:blipFill>
        <p:spPr>
          <a:xfrm>
            <a:off x="947174" y="2836471"/>
            <a:ext cx="1646075" cy="1733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73C6B6-E390-446C-B5FE-4A5759A09E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0" y="2160648"/>
            <a:ext cx="444768" cy="391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F41BB0-3258-49DC-AB2A-11567CC9E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78" y="1700904"/>
            <a:ext cx="422926" cy="38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E3302-D4BA-493C-B3BD-4FC1AFB27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62" y="1700904"/>
            <a:ext cx="444768" cy="391047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4860F6CE-21A5-4BF3-B933-68A143E8A66C}"/>
              </a:ext>
            </a:extLst>
          </p:cNvPr>
          <p:cNvSpPr txBox="1"/>
          <p:nvPr/>
        </p:nvSpPr>
        <p:spPr>
          <a:xfrm>
            <a:off x="2935947" y="1894002"/>
            <a:ext cx="171108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600" dirty="0">
                <a:cs typeface="Calibri"/>
              </a:rPr>
              <a:t>5</a:t>
            </a:r>
            <a:endParaRPr lang="en-GB" sz="9600" dirty="0"/>
          </a:p>
          <a:p>
            <a:pPr algn="ctr"/>
            <a:r>
              <a:rPr lang="en-GB" sz="9600" dirty="0"/>
              <a:t>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4C3084-5A6A-44A4-AFE8-C334926F695D}"/>
              </a:ext>
            </a:extLst>
          </p:cNvPr>
          <p:cNvCxnSpPr>
            <a:cxnSpLocks/>
          </p:cNvCxnSpPr>
          <p:nvPr/>
        </p:nvCxnSpPr>
        <p:spPr>
          <a:xfrm flipV="1">
            <a:off x="2995307" y="3280410"/>
            <a:ext cx="1592204" cy="204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D714BC-7CED-4687-A0BF-F557CBDB07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8"/>
          <a:stretch/>
        </p:blipFill>
        <p:spPr>
          <a:xfrm>
            <a:off x="6936712" y="2929298"/>
            <a:ext cx="2252966" cy="209519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18B5B4-A7BB-4334-87F0-79653FA0DE09}"/>
              </a:ext>
            </a:extLst>
          </p:cNvPr>
          <p:cNvCxnSpPr/>
          <p:nvPr/>
        </p:nvCxnSpPr>
        <p:spPr>
          <a:xfrm>
            <a:off x="6936712" y="2767098"/>
            <a:ext cx="2252966" cy="31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6C229-E27C-4E21-83D2-C390FFDF0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30" y="2180890"/>
            <a:ext cx="523342" cy="4703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34E656-C404-4820-BFDB-5ECE51B69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83" y="2175074"/>
            <a:ext cx="511656" cy="4598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065D98-12B5-4D61-A847-5D7D086DF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72" y="2177676"/>
            <a:ext cx="530493" cy="4767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F3EB69-DCC5-4F9C-80F3-A76F77E9DC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50" y="1717932"/>
            <a:ext cx="508651" cy="4571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0938-F1BD-4F8D-BEF3-271B53904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34" y="1717932"/>
            <a:ext cx="530493" cy="4767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30EF5B-9FCC-44D7-9E4C-85426E0F4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22" y="2186091"/>
            <a:ext cx="511656" cy="459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67D3E7-F08E-464F-A6AE-636DEB52F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60" y="1727747"/>
            <a:ext cx="508651" cy="45714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ED617-9688-44BC-9741-CB73F7599B2C}"/>
              </a:ext>
            </a:extLst>
          </p:cNvPr>
          <p:cNvCxnSpPr/>
          <p:nvPr/>
        </p:nvCxnSpPr>
        <p:spPr>
          <a:xfrm flipV="1">
            <a:off x="9682219" y="3142364"/>
            <a:ext cx="1773179" cy="10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14">
            <a:extLst>
              <a:ext uri="{FF2B5EF4-FFF2-40B4-BE49-F238E27FC236}">
                <a16:creationId xmlns:a16="http://schemas.microsoft.com/office/drawing/2014/main" id="{3B661C09-1353-4747-B6D2-EBA33F199DAD}"/>
              </a:ext>
            </a:extLst>
          </p:cNvPr>
          <p:cNvSpPr txBox="1"/>
          <p:nvPr/>
        </p:nvSpPr>
        <p:spPr>
          <a:xfrm>
            <a:off x="9350876" y="1894002"/>
            <a:ext cx="244451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600" dirty="0">
                <a:cs typeface="Calibri"/>
              </a:rPr>
              <a:t>7</a:t>
            </a:r>
            <a:endParaRPr lang="en-GB" sz="9600" dirty="0"/>
          </a:p>
          <a:p>
            <a:pPr algn="ctr"/>
            <a:r>
              <a:rPr lang="en-GB" sz="9600" dirty="0"/>
              <a:t>8</a:t>
            </a: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A2AA4E1F-6E7B-4169-8E48-C9C8C9060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2175" y="195291"/>
            <a:ext cx="6924675" cy="1200093"/>
          </a:xfrm>
          <a:prstGeom prst="rect">
            <a:avLst/>
          </a:prstGeom>
        </p:spPr>
      </p:pic>
      <p:pic>
        <p:nvPicPr>
          <p:cNvPr id="28" name="Picture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7DFADE8-8B19-4917-91E2-F205DF5DDC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5" y="2838450"/>
            <a:ext cx="15335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B2164BC-26E5-49F1-9E70-3FDB32A4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07" y="145905"/>
            <a:ext cx="5257800" cy="1784902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ED2EA2A3-D8AA-46AA-9A4F-8FE5BB0A825B}"/>
              </a:ext>
            </a:extLst>
          </p:cNvPr>
          <p:cNvSpPr txBox="1"/>
          <p:nvPr/>
        </p:nvSpPr>
        <p:spPr>
          <a:xfrm>
            <a:off x="611847" y="2627427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3</a:t>
            </a:r>
          </a:p>
          <a:p>
            <a:pPr algn="ctr"/>
            <a:r>
              <a:rPr lang="en-GB" sz="4000" dirty="0">
                <a:cs typeface="Calibri"/>
              </a:rPr>
              <a:t>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E2627B-7FD2-45E8-9B1A-D8F27940E73F}"/>
              </a:ext>
            </a:extLst>
          </p:cNvPr>
          <p:cNvCxnSpPr>
            <a:cxnSpLocks/>
          </p:cNvCxnSpPr>
          <p:nvPr/>
        </p:nvCxnSpPr>
        <p:spPr>
          <a:xfrm flipV="1">
            <a:off x="899807" y="328041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AA7B98-420B-4403-BF1C-46A0F42FF62C}"/>
              </a:ext>
            </a:extLst>
          </p:cNvPr>
          <p:cNvCxnSpPr>
            <a:cxnSpLocks/>
          </p:cNvCxnSpPr>
          <p:nvPr/>
        </p:nvCxnSpPr>
        <p:spPr>
          <a:xfrm flipV="1">
            <a:off x="3109607" y="3270885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E040CE-E57E-49F5-8499-87BB698376A8}"/>
              </a:ext>
            </a:extLst>
          </p:cNvPr>
          <p:cNvCxnSpPr>
            <a:cxnSpLocks/>
          </p:cNvCxnSpPr>
          <p:nvPr/>
        </p:nvCxnSpPr>
        <p:spPr>
          <a:xfrm flipV="1">
            <a:off x="899807" y="55473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B99E7E-137F-461A-8E1A-D2EBBDC86718}"/>
              </a:ext>
            </a:extLst>
          </p:cNvPr>
          <p:cNvCxnSpPr>
            <a:cxnSpLocks/>
          </p:cNvCxnSpPr>
          <p:nvPr/>
        </p:nvCxnSpPr>
        <p:spPr>
          <a:xfrm flipV="1">
            <a:off x="3166757" y="5594985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9CDCEA-C449-454E-A47B-5938064CE181}"/>
              </a:ext>
            </a:extLst>
          </p:cNvPr>
          <p:cNvCxnSpPr>
            <a:cxnSpLocks/>
          </p:cNvCxnSpPr>
          <p:nvPr/>
        </p:nvCxnSpPr>
        <p:spPr>
          <a:xfrm flipV="1">
            <a:off x="7824482" y="56616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886D91-D1F0-4149-B525-38C0475EC21E}"/>
              </a:ext>
            </a:extLst>
          </p:cNvPr>
          <p:cNvCxnSpPr>
            <a:cxnSpLocks/>
          </p:cNvCxnSpPr>
          <p:nvPr/>
        </p:nvCxnSpPr>
        <p:spPr>
          <a:xfrm flipV="1">
            <a:off x="10281932" y="560451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210BC9-E023-4FB4-AEBE-D16E9102F1DA}"/>
              </a:ext>
            </a:extLst>
          </p:cNvPr>
          <p:cNvCxnSpPr>
            <a:cxnSpLocks/>
          </p:cNvCxnSpPr>
          <p:nvPr/>
        </p:nvCxnSpPr>
        <p:spPr>
          <a:xfrm flipV="1">
            <a:off x="10224782" y="33756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DFEF3C-B1A5-4191-B5EB-40406E1B671B}"/>
              </a:ext>
            </a:extLst>
          </p:cNvPr>
          <p:cNvCxnSpPr>
            <a:cxnSpLocks/>
          </p:cNvCxnSpPr>
          <p:nvPr/>
        </p:nvCxnSpPr>
        <p:spPr>
          <a:xfrm flipV="1">
            <a:off x="7786382" y="3385185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8">
            <a:extLst>
              <a:ext uri="{FF2B5EF4-FFF2-40B4-BE49-F238E27FC236}">
                <a16:creationId xmlns:a16="http://schemas.microsoft.com/office/drawing/2014/main" id="{C932F75C-DC55-459C-B7B4-857410BFFA86}"/>
              </a:ext>
            </a:extLst>
          </p:cNvPr>
          <p:cNvSpPr txBox="1"/>
          <p:nvPr/>
        </p:nvSpPr>
        <p:spPr>
          <a:xfrm>
            <a:off x="7460322" y="27322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4</a:t>
            </a:r>
          </a:p>
          <a:p>
            <a:pPr algn="ctr"/>
            <a:r>
              <a:rPr lang="en-GB" sz="4000" dirty="0"/>
              <a:t>8</a:t>
            </a:r>
            <a:endParaRPr lang="en-GB" sz="4000" dirty="0">
              <a:cs typeface="Calibri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CF9495AC-D0C3-4640-B50E-53F040CB02FD}"/>
              </a:ext>
            </a:extLst>
          </p:cNvPr>
          <p:cNvSpPr txBox="1"/>
          <p:nvPr/>
        </p:nvSpPr>
        <p:spPr>
          <a:xfrm>
            <a:off x="2831172" y="262742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9</a:t>
            </a:r>
          </a:p>
          <a:p>
            <a:pPr algn="ctr"/>
            <a:r>
              <a:rPr lang="en-GB" sz="4000" dirty="0">
                <a:cs typeface="Calibri"/>
              </a:rPr>
              <a:t>10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5F91B2D-CE01-4EF6-982C-710022FAEFE6}"/>
              </a:ext>
            </a:extLst>
          </p:cNvPr>
          <p:cNvSpPr txBox="1"/>
          <p:nvPr/>
        </p:nvSpPr>
        <p:spPr>
          <a:xfrm>
            <a:off x="2878797" y="49420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2</a:t>
            </a:r>
          </a:p>
          <a:p>
            <a:pPr algn="ctr"/>
            <a:r>
              <a:rPr lang="en-GB" sz="4000" dirty="0"/>
              <a:t>12</a:t>
            </a:r>
            <a:endParaRPr lang="en-GB" sz="4000" dirty="0">
              <a:cs typeface="Calibri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9E55386-B047-470E-8BA1-4267E4881E63}"/>
              </a:ext>
            </a:extLst>
          </p:cNvPr>
          <p:cNvSpPr txBox="1"/>
          <p:nvPr/>
        </p:nvSpPr>
        <p:spPr>
          <a:xfrm>
            <a:off x="611847" y="489437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6</a:t>
            </a:r>
          </a:p>
          <a:p>
            <a:pPr algn="ctr"/>
            <a:r>
              <a:rPr lang="en-GB" sz="4000" dirty="0">
                <a:cs typeface="Calibri"/>
              </a:rPr>
              <a:t>12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CEF03C6E-B01B-4CD4-AD2E-92B34A5DEFE7}"/>
              </a:ext>
            </a:extLst>
          </p:cNvPr>
          <p:cNvSpPr txBox="1"/>
          <p:nvPr/>
        </p:nvSpPr>
        <p:spPr>
          <a:xfrm>
            <a:off x="9898722" y="495152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2</a:t>
            </a:r>
          </a:p>
          <a:p>
            <a:pPr algn="ctr"/>
            <a:r>
              <a:rPr lang="en-GB" sz="4000" dirty="0">
                <a:cs typeface="Calibri"/>
              </a:rPr>
              <a:t>4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2FF80921-4682-4277-8CF6-063315E1D794}"/>
              </a:ext>
            </a:extLst>
          </p:cNvPr>
          <p:cNvSpPr txBox="1"/>
          <p:nvPr/>
        </p:nvSpPr>
        <p:spPr>
          <a:xfrm>
            <a:off x="7498422" y="499915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/>
              <a:t>4</a:t>
            </a:r>
            <a:endParaRPr lang="en-GB" sz="4000" dirty="0">
              <a:cs typeface="Calibri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1D4979E-AD0D-4C74-B166-D582A277403F}"/>
              </a:ext>
            </a:extLst>
          </p:cNvPr>
          <p:cNvSpPr txBox="1"/>
          <p:nvPr/>
        </p:nvSpPr>
        <p:spPr>
          <a:xfrm>
            <a:off x="9936822" y="27322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3</a:t>
            </a:r>
          </a:p>
          <a:p>
            <a:pPr algn="ctr"/>
            <a:r>
              <a:rPr lang="en-GB" sz="4000" dirty="0"/>
              <a:t>8</a:t>
            </a:r>
            <a:endParaRPr lang="en-GB" sz="4000" dirty="0">
              <a:cs typeface="Calibri"/>
            </a:endParaRPr>
          </a:p>
        </p:txBody>
      </p:sp>
      <p:pic>
        <p:nvPicPr>
          <p:cNvPr id="23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75D6FE-773B-4A87-B74D-223076ABC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3000375"/>
            <a:ext cx="781050" cy="657225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B3FD45F9-71F0-4381-BB7C-809439F3C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5" y="3000375"/>
            <a:ext cx="781050" cy="657225"/>
          </a:xfrm>
          <a:prstGeom prst="rect">
            <a:avLst/>
          </a:prstGeom>
        </p:spPr>
      </p:pic>
      <p:pic>
        <p:nvPicPr>
          <p:cNvPr id="25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9584D1-FD84-44FF-9A5D-AC6DD6D70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675" y="3095624"/>
            <a:ext cx="781050" cy="657225"/>
          </a:xfrm>
          <a:prstGeom prst="rect">
            <a:avLst/>
          </a:prstGeom>
        </p:spPr>
      </p:pic>
      <p:pic>
        <p:nvPicPr>
          <p:cNvPr id="26" name="Picture 24" descr="Diagram&#10;&#10;Description automatically generated">
            <a:extLst>
              <a:ext uri="{FF2B5EF4-FFF2-40B4-BE49-F238E27FC236}">
                <a16:creationId xmlns:a16="http://schemas.microsoft.com/office/drawing/2014/main" id="{30ADA6E5-3F70-49E5-884A-E34883E0E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174" y="3095624"/>
            <a:ext cx="781050" cy="657225"/>
          </a:xfrm>
          <a:prstGeom prst="rect">
            <a:avLst/>
          </a:prstGeom>
        </p:spPr>
      </p:pic>
      <p:pic>
        <p:nvPicPr>
          <p:cNvPr id="27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E3B7D6-2F22-4D12-A602-40477991F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5343524"/>
            <a:ext cx="781050" cy="657225"/>
          </a:xfrm>
          <a:prstGeom prst="rect">
            <a:avLst/>
          </a:prstGeom>
        </p:spPr>
      </p:pic>
      <p:pic>
        <p:nvPicPr>
          <p:cNvPr id="28" name="Picture 24" descr="Diagram&#10;&#10;Description automatically generated">
            <a:extLst>
              <a:ext uri="{FF2B5EF4-FFF2-40B4-BE49-F238E27FC236}">
                <a16:creationId xmlns:a16="http://schemas.microsoft.com/office/drawing/2014/main" id="{43E1425E-CA6B-4F4A-8DBB-72BEF061A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799" y="5343524"/>
            <a:ext cx="781050" cy="657225"/>
          </a:xfrm>
          <a:prstGeom prst="rect">
            <a:avLst/>
          </a:prstGeom>
        </p:spPr>
      </p:pic>
      <p:pic>
        <p:nvPicPr>
          <p:cNvPr id="29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C82DA7-B8BC-4AFF-976B-D881E71B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5286374"/>
            <a:ext cx="781050" cy="657225"/>
          </a:xfrm>
          <a:prstGeom prst="rect">
            <a:avLst/>
          </a:prstGeom>
        </p:spPr>
      </p:pic>
      <p:pic>
        <p:nvPicPr>
          <p:cNvPr id="30" name="Picture 24" descr="Diagram&#10;&#10;Description automatically generated">
            <a:extLst>
              <a:ext uri="{FF2B5EF4-FFF2-40B4-BE49-F238E27FC236}">
                <a16:creationId xmlns:a16="http://schemas.microsoft.com/office/drawing/2014/main" id="{414232AA-AB79-4528-AE52-7419D07A9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24" y="5286374"/>
            <a:ext cx="7810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ED2EA2A3-D8AA-46AA-9A4F-8FE5BB0A825B}"/>
              </a:ext>
            </a:extLst>
          </p:cNvPr>
          <p:cNvSpPr txBox="1"/>
          <p:nvPr/>
        </p:nvSpPr>
        <p:spPr>
          <a:xfrm>
            <a:off x="611847" y="2627427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5</a:t>
            </a:r>
          </a:p>
          <a:p>
            <a:pPr algn="ctr"/>
            <a:r>
              <a:rPr lang="en-GB" sz="4000" dirty="0">
                <a:cs typeface="Calibri"/>
              </a:rPr>
              <a:t>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E2627B-7FD2-45E8-9B1A-D8F27940E73F}"/>
              </a:ext>
            </a:extLst>
          </p:cNvPr>
          <p:cNvCxnSpPr>
            <a:cxnSpLocks/>
          </p:cNvCxnSpPr>
          <p:nvPr/>
        </p:nvCxnSpPr>
        <p:spPr>
          <a:xfrm flipV="1">
            <a:off x="899807" y="328041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AA7B98-420B-4403-BF1C-46A0F42FF62C}"/>
              </a:ext>
            </a:extLst>
          </p:cNvPr>
          <p:cNvCxnSpPr>
            <a:cxnSpLocks/>
          </p:cNvCxnSpPr>
          <p:nvPr/>
        </p:nvCxnSpPr>
        <p:spPr>
          <a:xfrm flipV="1">
            <a:off x="3109607" y="3270885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E040CE-E57E-49F5-8499-87BB698376A8}"/>
              </a:ext>
            </a:extLst>
          </p:cNvPr>
          <p:cNvCxnSpPr>
            <a:cxnSpLocks/>
          </p:cNvCxnSpPr>
          <p:nvPr/>
        </p:nvCxnSpPr>
        <p:spPr>
          <a:xfrm flipV="1">
            <a:off x="899807" y="55473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B99E7E-137F-461A-8E1A-D2EBBDC86718}"/>
              </a:ext>
            </a:extLst>
          </p:cNvPr>
          <p:cNvCxnSpPr>
            <a:cxnSpLocks/>
          </p:cNvCxnSpPr>
          <p:nvPr/>
        </p:nvCxnSpPr>
        <p:spPr>
          <a:xfrm flipV="1">
            <a:off x="3166757" y="5594985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9CDCEA-C449-454E-A47B-5938064CE181}"/>
              </a:ext>
            </a:extLst>
          </p:cNvPr>
          <p:cNvCxnSpPr>
            <a:cxnSpLocks/>
          </p:cNvCxnSpPr>
          <p:nvPr/>
        </p:nvCxnSpPr>
        <p:spPr>
          <a:xfrm flipV="1">
            <a:off x="7967357" y="55092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886D91-D1F0-4149-B525-38C0475EC21E}"/>
              </a:ext>
            </a:extLst>
          </p:cNvPr>
          <p:cNvCxnSpPr>
            <a:cxnSpLocks/>
          </p:cNvCxnSpPr>
          <p:nvPr/>
        </p:nvCxnSpPr>
        <p:spPr>
          <a:xfrm flipV="1">
            <a:off x="10281932" y="560451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210BC9-E023-4FB4-AEBE-D16E9102F1DA}"/>
              </a:ext>
            </a:extLst>
          </p:cNvPr>
          <p:cNvCxnSpPr>
            <a:cxnSpLocks/>
          </p:cNvCxnSpPr>
          <p:nvPr/>
        </p:nvCxnSpPr>
        <p:spPr>
          <a:xfrm flipV="1">
            <a:off x="10453382" y="3137535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DFEF3C-B1A5-4191-B5EB-40406E1B671B}"/>
              </a:ext>
            </a:extLst>
          </p:cNvPr>
          <p:cNvCxnSpPr>
            <a:cxnSpLocks/>
          </p:cNvCxnSpPr>
          <p:nvPr/>
        </p:nvCxnSpPr>
        <p:spPr>
          <a:xfrm flipV="1">
            <a:off x="8281682" y="31851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8">
            <a:extLst>
              <a:ext uri="{FF2B5EF4-FFF2-40B4-BE49-F238E27FC236}">
                <a16:creationId xmlns:a16="http://schemas.microsoft.com/office/drawing/2014/main" id="{C932F75C-DC55-459C-B7B4-857410BFFA86}"/>
              </a:ext>
            </a:extLst>
          </p:cNvPr>
          <p:cNvSpPr txBox="1"/>
          <p:nvPr/>
        </p:nvSpPr>
        <p:spPr>
          <a:xfrm>
            <a:off x="7965147" y="257027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2</a:t>
            </a:r>
          </a:p>
          <a:p>
            <a:pPr algn="ctr"/>
            <a:r>
              <a:rPr lang="en-GB" sz="4000" dirty="0"/>
              <a:t>8</a:t>
            </a:r>
            <a:endParaRPr lang="en-GB" sz="4000" dirty="0">
              <a:cs typeface="Calibri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CF9495AC-D0C3-4640-B50E-53F040CB02FD}"/>
              </a:ext>
            </a:extLst>
          </p:cNvPr>
          <p:cNvSpPr txBox="1"/>
          <p:nvPr/>
        </p:nvSpPr>
        <p:spPr>
          <a:xfrm>
            <a:off x="2831172" y="262742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7</a:t>
            </a:r>
          </a:p>
          <a:p>
            <a:pPr algn="ctr"/>
            <a:r>
              <a:rPr lang="en-GB" sz="4000" dirty="0">
                <a:cs typeface="Calibri"/>
              </a:rPr>
              <a:t>10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5F91B2D-CE01-4EF6-982C-710022FAEFE6}"/>
              </a:ext>
            </a:extLst>
          </p:cNvPr>
          <p:cNvSpPr txBox="1"/>
          <p:nvPr/>
        </p:nvSpPr>
        <p:spPr>
          <a:xfrm>
            <a:off x="2878797" y="49420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11</a:t>
            </a:r>
          </a:p>
          <a:p>
            <a:pPr algn="ctr"/>
            <a:r>
              <a:rPr lang="en-GB" sz="4000" dirty="0"/>
              <a:t>12</a:t>
            </a:r>
            <a:endParaRPr lang="en-GB" sz="4000" dirty="0">
              <a:cs typeface="Calibri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9E55386-B047-470E-8BA1-4267E4881E63}"/>
              </a:ext>
            </a:extLst>
          </p:cNvPr>
          <p:cNvSpPr txBox="1"/>
          <p:nvPr/>
        </p:nvSpPr>
        <p:spPr>
          <a:xfrm>
            <a:off x="611847" y="489437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10</a:t>
            </a:r>
          </a:p>
          <a:p>
            <a:pPr algn="ctr"/>
            <a:r>
              <a:rPr lang="en-GB" sz="4000" dirty="0">
                <a:cs typeface="Calibri"/>
              </a:rPr>
              <a:t>12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CEF03C6E-B01B-4CD4-AD2E-92B34A5DEFE7}"/>
              </a:ext>
            </a:extLst>
          </p:cNvPr>
          <p:cNvSpPr txBox="1"/>
          <p:nvPr/>
        </p:nvSpPr>
        <p:spPr>
          <a:xfrm>
            <a:off x="9898722" y="495152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</a:t>
            </a:r>
          </a:p>
          <a:p>
            <a:pPr algn="ctr"/>
            <a:r>
              <a:rPr lang="en-GB" sz="4000" dirty="0">
                <a:cs typeface="Calibri"/>
              </a:rPr>
              <a:t>4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2FF80921-4682-4277-8CF6-063315E1D794}"/>
              </a:ext>
            </a:extLst>
          </p:cNvPr>
          <p:cNvSpPr txBox="1"/>
          <p:nvPr/>
        </p:nvSpPr>
        <p:spPr>
          <a:xfrm>
            <a:off x="7698447" y="488485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3</a:t>
            </a:r>
          </a:p>
          <a:p>
            <a:pPr algn="ctr"/>
            <a:r>
              <a:rPr lang="en-GB" sz="4000" dirty="0"/>
              <a:t>4</a:t>
            </a:r>
            <a:endParaRPr lang="en-GB" sz="4000" dirty="0">
              <a:cs typeface="Calibri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1D4979E-AD0D-4C74-B166-D582A277403F}"/>
              </a:ext>
            </a:extLst>
          </p:cNvPr>
          <p:cNvSpPr txBox="1"/>
          <p:nvPr/>
        </p:nvSpPr>
        <p:spPr>
          <a:xfrm>
            <a:off x="10165422" y="24655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8</a:t>
            </a:r>
          </a:p>
          <a:p>
            <a:pPr algn="ctr"/>
            <a:r>
              <a:rPr lang="en-GB" sz="4000" dirty="0"/>
              <a:t>8</a:t>
            </a:r>
            <a:endParaRPr lang="en-GB" sz="4000" dirty="0">
              <a:cs typeface="Calibri"/>
            </a:endParaRPr>
          </a:p>
        </p:txBody>
      </p:sp>
      <p:pic>
        <p:nvPicPr>
          <p:cNvPr id="23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75D6FE-773B-4A87-B74D-223076AB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3000375"/>
            <a:ext cx="781050" cy="657225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B3FD45F9-71F0-4381-BB7C-809439F3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3000375"/>
            <a:ext cx="781050" cy="657225"/>
          </a:xfrm>
          <a:prstGeom prst="rect">
            <a:avLst/>
          </a:prstGeom>
        </p:spPr>
      </p:pic>
      <p:pic>
        <p:nvPicPr>
          <p:cNvPr id="25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9584D1-FD84-44FF-9A5D-AC6DD6D70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895599"/>
            <a:ext cx="781050" cy="657225"/>
          </a:xfrm>
          <a:prstGeom prst="rect">
            <a:avLst/>
          </a:prstGeom>
        </p:spPr>
      </p:pic>
      <p:pic>
        <p:nvPicPr>
          <p:cNvPr id="26" name="Picture 24" descr="Diagram&#10;&#10;Description automatically generated">
            <a:extLst>
              <a:ext uri="{FF2B5EF4-FFF2-40B4-BE49-F238E27FC236}">
                <a16:creationId xmlns:a16="http://schemas.microsoft.com/office/drawing/2014/main" id="{30ADA6E5-3F70-49E5-884A-E34883E0E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2895599"/>
            <a:ext cx="781050" cy="657225"/>
          </a:xfrm>
          <a:prstGeom prst="rect">
            <a:avLst/>
          </a:prstGeom>
        </p:spPr>
      </p:pic>
      <p:pic>
        <p:nvPicPr>
          <p:cNvPr id="27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E3B7D6-2F22-4D12-A602-40477991F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75" y="5181599"/>
            <a:ext cx="781050" cy="657225"/>
          </a:xfrm>
          <a:prstGeom prst="rect">
            <a:avLst/>
          </a:prstGeom>
        </p:spPr>
      </p:pic>
      <p:pic>
        <p:nvPicPr>
          <p:cNvPr id="28" name="Picture 24" descr="Diagram&#10;&#10;Description automatically generated">
            <a:extLst>
              <a:ext uri="{FF2B5EF4-FFF2-40B4-BE49-F238E27FC236}">
                <a16:creationId xmlns:a16="http://schemas.microsoft.com/office/drawing/2014/main" id="{43E1425E-CA6B-4F4A-8DBB-72BEF061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324" y="5181599"/>
            <a:ext cx="781050" cy="657225"/>
          </a:xfrm>
          <a:prstGeom prst="rect">
            <a:avLst/>
          </a:prstGeom>
        </p:spPr>
      </p:pic>
      <p:pic>
        <p:nvPicPr>
          <p:cNvPr id="29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C82DA7-B8BC-4AFF-976B-D881E71BD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5286374"/>
            <a:ext cx="781050" cy="657225"/>
          </a:xfrm>
          <a:prstGeom prst="rect">
            <a:avLst/>
          </a:prstGeom>
        </p:spPr>
      </p:pic>
      <p:pic>
        <p:nvPicPr>
          <p:cNvPr id="30" name="Picture 24" descr="Diagram&#10;&#10;Description automatically generated">
            <a:extLst>
              <a:ext uri="{FF2B5EF4-FFF2-40B4-BE49-F238E27FC236}">
                <a16:creationId xmlns:a16="http://schemas.microsoft.com/office/drawing/2014/main" id="{414232AA-AB79-4528-AE52-7419D07A9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4" y="5286374"/>
            <a:ext cx="781050" cy="657225"/>
          </a:xfrm>
          <a:prstGeom prst="rect">
            <a:avLst/>
          </a:prstGeom>
        </p:spPr>
      </p:pic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C2DBE00-7F4D-4FFC-9A0F-8A4AAAD55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5" y="274983"/>
            <a:ext cx="5724525" cy="1078810"/>
          </a:xfrm>
          <a:prstGeom prst="rect">
            <a:avLst/>
          </a:prstGeom>
        </p:spPr>
      </p:pic>
      <p:sp>
        <p:nvSpPr>
          <p:cNvPr id="31" name="TextBox 8">
            <a:extLst>
              <a:ext uri="{FF2B5EF4-FFF2-40B4-BE49-F238E27FC236}">
                <a16:creationId xmlns:a16="http://schemas.microsoft.com/office/drawing/2014/main" id="{E4554495-1F8E-4EF7-9701-7788D30344F0}"/>
              </a:ext>
            </a:extLst>
          </p:cNvPr>
          <p:cNvSpPr txBox="1"/>
          <p:nvPr/>
        </p:nvSpPr>
        <p:spPr>
          <a:xfrm>
            <a:off x="4126572" y="25798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3</a:t>
            </a:r>
          </a:p>
          <a:p>
            <a:pPr algn="ctr"/>
            <a:r>
              <a:rPr lang="en-GB" sz="4000" dirty="0">
                <a:cs typeface="Calibri"/>
              </a:rPr>
              <a:t>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FA86A1-4975-46F6-998E-CF5E2A0D81C7}"/>
              </a:ext>
            </a:extLst>
          </p:cNvPr>
          <p:cNvCxnSpPr>
            <a:cxnSpLocks/>
          </p:cNvCxnSpPr>
          <p:nvPr/>
        </p:nvCxnSpPr>
        <p:spPr>
          <a:xfrm flipV="1">
            <a:off x="4414532" y="3232784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4311B9-84EE-4547-8C73-0491D05620F1}"/>
              </a:ext>
            </a:extLst>
          </p:cNvPr>
          <p:cNvCxnSpPr>
            <a:cxnSpLocks/>
          </p:cNvCxnSpPr>
          <p:nvPr/>
        </p:nvCxnSpPr>
        <p:spPr>
          <a:xfrm flipV="1">
            <a:off x="6624332" y="32232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6E51C9-D687-4E16-B895-F3966513EFF2}"/>
              </a:ext>
            </a:extLst>
          </p:cNvPr>
          <p:cNvCxnSpPr>
            <a:cxnSpLocks/>
          </p:cNvCxnSpPr>
          <p:nvPr/>
        </p:nvCxnSpPr>
        <p:spPr>
          <a:xfrm flipV="1">
            <a:off x="4414532" y="5499734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0D304F-F15B-45B7-BCBF-3FA232EC89C7}"/>
              </a:ext>
            </a:extLst>
          </p:cNvPr>
          <p:cNvCxnSpPr>
            <a:cxnSpLocks/>
          </p:cNvCxnSpPr>
          <p:nvPr/>
        </p:nvCxnSpPr>
        <p:spPr>
          <a:xfrm flipV="1">
            <a:off x="6681482" y="5547360"/>
            <a:ext cx="592079" cy="1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8">
            <a:extLst>
              <a:ext uri="{FF2B5EF4-FFF2-40B4-BE49-F238E27FC236}">
                <a16:creationId xmlns:a16="http://schemas.microsoft.com/office/drawing/2014/main" id="{86CD524A-E61C-43AB-AFB7-4FB0AFEF5AF8}"/>
              </a:ext>
            </a:extLst>
          </p:cNvPr>
          <p:cNvSpPr txBox="1"/>
          <p:nvPr/>
        </p:nvSpPr>
        <p:spPr>
          <a:xfrm>
            <a:off x="6345897" y="257980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5</a:t>
            </a:r>
          </a:p>
          <a:p>
            <a:pPr algn="ctr"/>
            <a:r>
              <a:rPr lang="en-GB" sz="4000" dirty="0">
                <a:cs typeface="Calibri"/>
              </a:rPr>
              <a:t>7</a:t>
            </a: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C1CE08D1-C80E-4F33-B694-FFB359564F9D}"/>
              </a:ext>
            </a:extLst>
          </p:cNvPr>
          <p:cNvSpPr txBox="1"/>
          <p:nvPr/>
        </p:nvSpPr>
        <p:spPr>
          <a:xfrm>
            <a:off x="6393522" y="4894376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9</a:t>
            </a:r>
          </a:p>
          <a:p>
            <a:pPr algn="ctr"/>
            <a:r>
              <a:rPr lang="en-GB" sz="4000" dirty="0"/>
              <a:t>10</a:t>
            </a:r>
            <a:endParaRPr lang="en-GB" sz="4000" dirty="0">
              <a:cs typeface="Calibri"/>
            </a:endParaRP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EE874817-5949-46DD-BA10-F6D09EA47E26}"/>
              </a:ext>
            </a:extLst>
          </p:cNvPr>
          <p:cNvSpPr txBox="1"/>
          <p:nvPr/>
        </p:nvSpPr>
        <p:spPr>
          <a:xfrm>
            <a:off x="4126572" y="4846751"/>
            <a:ext cx="11776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cs typeface="Calibri"/>
              </a:rPr>
              <a:t>10</a:t>
            </a:r>
          </a:p>
          <a:p>
            <a:pPr algn="ctr"/>
            <a:r>
              <a:rPr lang="en-GB" sz="4000" dirty="0">
                <a:cs typeface="Calibri"/>
              </a:rPr>
              <a:t>10</a:t>
            </a:r>
          </a:p>
        </p:txBody>
      </p:sp>
      <p:pic>
        <p:nvPicPr>
          <p:cNvPr id="47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CD14B6-75E4-46AE-ADE3-3EB52E6E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2943225"/>
            <a:ext cx="781050" cy="657225"/>
          </a:xfrm>
          <a:prstGeom prst="rect">
            <a:avLst/>
          </a:prstGeom>
        </p:spPr>
      </p:pic>
      <p:pic>
        <p:nvPicPr>
          <p:cNvPr id="48" name="Picture 24" descr="Diagram&#10;&#10;Description automatically generated">
            <a:extLst>
              <a:ext uri="{FF2B5EF4-FFF2-40B4-BE49-F238E27FC236}">
                <a16:creationId xmlns:a16="http://schemas.microsoft.com/office/drawing/2014/main" id="{21DF9C68-1E38-43D0-A221-AB4387E3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2952750"/>
            <a:ext cx="781050" cy="657225"/>
          </a:xfrm>
          <a:prstGeom prst="rect">
            <a:avLst/>
          </a:prstGeom>
        </p:spPr>
      </p:pic>
      <p:pic>
        <p:nvPicPr>
          <p:cNvPr id="53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D13D93-AD5C-4568-BB37-9E3928BA1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4" y="5181599"/>
            <a:ext cx="781050" cy="657225"/>
          </a:xfrm>
          <a:prstGeom prst="rect">
            <a:avLst/>
          </a:prstGeom>
        </p:spPr>
      </p:pic>
      <p:pic>
        <p:nvPicPr>
          <p:cNvPr id="54" name="Picture 24" descr="Diagram&#10;&#10;Description automatically generated">
            <a:extLst>
              <a:ext uri="{FF2B5EF4-FFF2-40B4-BE49-F238E27FC236}">
                <a16:creationId xmlns:a16="http://schemas.microsoft.com/office/drawing/2014/main" id="{6DF44CEB-1B36-462B-8392-08527DAF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4" y="5191124"/>
            <a:ext cx="781050" cy="65722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CB81521-82BC-4441-87B8-A45FF5558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563" y="1428750"/>
            <a:ext cx="18002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3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605</Words>
  <Application>Microsoft Office PowerPoint</Application>
  <PresentationFormat>Widescreen</PresentationFormat>
  <Paragraphs>186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Starter</dc:title>
  <dc:creator>kdobson</dc:creator>
  <cp:lastModifiedBy>Kimberley Graham</cp:lastModifiedBy>
  <cp:revision>687</cp:revision>
  <dcterms:created xsi:type="dcterms:W3CDTF">2021-01-12T11:33:57Z</dcterms:created>
  <dcterms:modified xsi:type="dcterms:W3CDTF">2021-02-26T14:15:02Z</dcterms:modified>
</cp:coreProperties>
</file>