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304" r:id="rId2"/>
    <p:sldId id="257" r:id="rId3"/>
    <p:sldId id="258" r:id="rId4"/>
    <p:sldId id="259" r:id="rId5"/>
    <p:sldId id="261" r:id="rId6"/>
    <p:sldId id="307" r:id="rId7"/>
    <p:sldId id="260" r:id="rId8"/>
    <p:sldId id="308" r:id="rId9"/>
    <p:sldId id="309" r:id="rId10"/>
    <p:sldId id="310" r:id="rId11"/>
    <p:sldId id="311" r:id="rId12"/>
    <p:sldId id="312" r:id="rId13"/>
    <p:sldId id="262" r:id="rId14"/>
    <p:sldId id="267" r:id="rId15"/>
    <p:sldId id="378" r:id="rId16"/>
    <p:sldId id="379" r:id="rId17"/>
    <p:sldId id="406" r:id="rId18"/>
    <p:sldId id="407" r:id="rId19"/>
    <p:sldId id="408" r:id="rId20"/>
    <p:sldId id="415" r:id="rId21"/>
    <p:sldId id="412" r:id="rId22"/>
    <p:sldId id="409" r:id="rId23"/>
    <p:sldId id="416" r:id="rId24"/>
    <p:sldId id="413" r:id="rId25"/>
    <p:sldId id="411" r:id="rId26"/>
    <p:sldId id="417" r:id="rId27"/>
    <p:sldId id="414" r:id="rId28"/>
    <p:sldId id="418" r:id="rId29"/>
    <p:sldId id="361" r:id="rId30"/>
    <p:sldId id="368" r:id="rId31"/>
    <p:sldId id="419" r:id="rId32"/>
    <p:sldId id="395" r:id="rId33"/>
    <p:sldId id="397" r:id="rId34"/>
    <p:sldId id="365" r:id="rId35"/>
    <p:sldId id="420" r:id="rId36"/>
    <p:sldId id="421" r:id="rId37"/>
    <p:sldId id="422" r:id="rId38"/>
    <p:sldId id="423" r:id="rId39"/>
    <p:sldId id="288" r:id="rId40"/>
    <p:sldId id="424" r:id="rId41"/>
    <p:sldId id="425" r:id="rId42"/>
    <p:sldId id="426" r:id="rId43"/>
    <p:sldId id="278" r:id="rId44"/>
    <p:sldId id="286" r:id="rId45"/>
    <p:sldId id="280" r:id="rId46"/>
    <p:sldId id="333" r:id="rId47"/>
    <p:sldId id="334"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Mounsey [ Wheatley Hill Community Primary School ]" initials="S[WHCPS]" lastIdx="1" clrIdx="0">
    <p:extLst>
      <p:ext uri="{19B8F6BF-5375-455C-9EA6-DF929625EA0E}">
        <p15:presenceInfo xmlns:p15="http://schemas.microsoft.com/office/powerpoint/2012/main" userId="S.Mounsey [ Wheatley Hill Community Primary School ]"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FF"/>
    <a:srgbClr val="CC3399"/>
    <a:srgbClr val="B11F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824" autoAdjust="0"/>
    <p:restoredTop sz="94249" autoAdjust="0"/>
  </p:normalViewPr>
  <p:slideViewPr>
    <p:cSldViewPr snapToGrid="0">
      <p:cViewPr varScale="1">
        <p:scale>
          <a:sx n="72" d="100"/>
          <a:sy n="72" d="100"/>
        </p:scale>
        <p:origin x="30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2-05T11:39:36.302" idx="1">
    <p:pos x="113" y="79"/>
    <p:text>Click the powerpoint and each sound will appear individually before blending together.</p:text>
    <p:extLst>
      <p:ext uri="{C676402C-5697-4E1C-873F-D02D1690AC5C}">
        <p15:threadingInfo xmlns:p15="http://schemas.microsoft.com/office/powerpoint/2012/main" timeZoneBias="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8E5A09-DB65-4A73-A872-7BD53ADE2A40}" type="datetimeFigureOut">
              <a:rPr lang="en-GB" smtClean="0"/>
              <a:t>28/02/2021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758D5A-025F-4C7D-B61D-B126F20E9D13}" type="slidenum">
              <a:rPr lang="en-GB" smtClean="0"/>
              <a:t>‹#›</a:t>
            </a:fld>
            <a:endParaRPr lang="en-GB"/>
          </a:p>
        </p:txBody>
      </p:sp>
    </p:spTree>
    <p:extLst>
      <p:ext uri="{BB962C8B-B14F-4D97-AF65-F5344CB8AC3E}">
        <p14:creationId xmlns:p14="http://schemas.microsoft.com/office/powerpoint/2010/main" val="1083335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2903-D0CE-4044-8D91-BECFFEAEC3C2}" type="slidenum">
              <a:rPr lang="en-GB" smtClean="0"/>
              <a:t>3</a:t>
            </a:fld>
            <a:endParaRPr lang="en-GB"/>
          </a:p>
        </p:txBody>
      </p:sp>
    </p:spTree>
    <p:extLst>
      <p:ext uri="{BB962C8B-B14F-4D97-AF65-F5344CB8AC3E}">
        <p14:creationId xmlns:p14="http://schemas.microsoft.com/office/powerpoint/2010/main" val="3430043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2903-D0CE-4044-8D91-BECFFEAEC3C2}" type="slidenum">
              <a:rPr lang="en-GB" smtClean="0"/>
              <a:t>44</a:t>
            </a:fld>
            <a:endParaRPr lang="en-GB"/>
          </a:p>
        </p:txBody>
      </p:sp>
    </p:spTree>
    <p:extLst>
      <p:ext uri="{BB962C8B-B14F-4D97-AF65-F5344CB8AC3E}">
        <p14:creationId xmlns:p14="http://schemas.microsoft.com/office/powerpoint/2010/main" val="1257271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4F0EB4C-BB86-4570-86CD-43774F7A6F80}" type="datetimeFigureOut">
              <a:rPr lang="en-GB" smtClean="0"/>
              <a:t>28/02/2021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902F65-317F-47D5-9B9A-4AC9C142D28C}" type="slidenum">
              <a:rPr lang="en-GB" smtClean="0"/>
              <a:t>‹#›</a:t>
            </a:fld>
            <a:endParaRPr lang="en-GB"/>
          </a:p>
        </p:txBody>
      </p:sp>
    </p:spTree>
    <p:extLst>
      <p:ext uri="{BB962C8B-B14F-4D97-AF65-F5344CB8AC3E}">
        <p14:creationId xmlns:p14="http://schemas.microsoft.com/office/powerpoint/2010/main" val="269156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4F0EB4C-BB86-4570-86CD-43774F7A6F80}" type="datetimeFigureOut">
              <a:rPr lang="en-GB" smtClean="0"/>
              <a:t>28/02/2021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902F65-317F-47D5-9B9A-4AC9C142D28C}" type="slidenum">
              <a:rPr lang="en-GB" smtClean="0"/>
              <a:t>‹#›</a:t>
            </a:fld>
            <a:endParaRPr lang="en-GB"/>
          </a:p>
        </p:txBody>
      </p:sp>
    </p:spTree>
    <p:extLst>
      <p:ext uri="{BB962C8B-B14F-4D97-AF65-F5344CB8AC3E}">
        <p14:creationId xmlns:p14="http://schemas.microsoft.com/office/powerpoint/2010/main" val="1551412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4F0EB4C-BB86-4570-86CD-43774F7A6F80}" type="datetimeFigureOut">
              <a:rPr lang="en-GB" smtClean="0"/>
              <a:t>28/02/2021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902F65-317F-47D5-9B9A-4AC9C142D28C}" type="slidenum">
              <a:rPr lang="en-GB" smtClean="0"/>
              <a:t>‹#›</a:t>
            </a:fld>
            <a:endParaRPr lang="en-GB"/>
          </a:p>
        </p:txBody>
      </p:sp>
    </p:spTree>
    <p:extLst>
      <p:ext uri="{BB962C8B-B14F-4D97-AF65-F5344CB8AC3E}">
        <p14:creationId xmlns:p14="http://schemas.microsoft.com/office/powerpoint/2010/main" val="755980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4F0EB4C-BB86-4570-86CD-43774F7A6F80}" type="datetimeFigureOut">
              <a:rPr lang="en-GB" smtClean="0"/>
              <a:t>28/02/2021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902F65-317F-47D5-9B9A-4AC9C142D28C}" type="slidenum">
              <a:rPr lang="en-GB" smtClean="0"/>
              <a:t>‹#›</a:t>
            </a:fld>
            <a:endParaRPr lang="en-GB"/>
          </a:p>
        </p:txBody>
      </p:sp>
    </p:spTree>
    <p:extLst>
      <p:ext uri="{BB962C8B-B14F-4D97-AF65-F5344CB8AC3E}">
        <p14:creationId xmlns:p14="http://schemas.microsoft.com/office/powerpoint/2010/main" val="651625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4F0EB4C-BB86-4570-86CD-43774F7A6F80}" type="datetimeFigureOut">
              <a:rPr lang="en-GB" smtClean="0"/>
              <a:t>28/02/2021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902F65-317F-47D5-9B9A-4AC9C142D28C}" type="slidenum">
              <a:rPr lang="en-GB" smtClean="0"/>
              <a:t>‹#›</a:t>
            </a:fld>
            <a:endParaRPr lang="en-GB"/>
          </a:p>
        </p:txBody>
      </p:sp>
    </p:spTree>
    <p:extLst>
      <p:ext uri="{BB962C8B-B14F-4D97-AF65-F5344CB8AC3E}">
        <p14:creationId xmlns:p14="http://schemas.microsoft.com/office/powerpoint/2010/main" val="4119518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4F0EB4C-BB86-4570-86CD-43774F7A6F80}" type="datetimeFigureOut">
              <a:rPr lang="en-GB" smtClean="0"/>
              <a:t>28/02/2021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C902F65-317F-47D5-9B9A-4AC9C142D28C}" type="slidenum">
              <a:rPr lang="en-GB" smtClean="0"/>
              <a:t>‹#›</a:t>
            </a:fld>
            <a:endParaRPr lang="en-GB"/>
          </a:p>
        </p:txBody>
      </p:sp>
    </p:spTree>
    <p:extLst>
      <p:ext uri="{BB962C8B-B14F-4D97-AF65-F5344CB8AC3E}">
        <p14:creationId xmlns:p14="http://schemas.microsoft.com/office/powerpoint/2010/main" val="504293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4F0EB4C-BB86-4570-86CD-43774F7A6F80}" type="datetimeFigureOut">
              <a:rPr lang="en-GB" smtClean="0"/>
              <a:t>28/02/2021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C902F65-317F-47D5-9B9A-4AC9C142D28C}" type="slidenum">
              <a:rPr lang="en-GB" smtClean="0"/>
              <a:t>‹#›</a:t>
            </a:fld>
            <a:endParaRPr lang="en-GB"/>
          </a:p>
        </p:txBody>
      </p:sp>
    </p:spTree>
    <p:extLst>
      <p:ext uri="{BB962C8B-B14F-4D97-AF65-F5344CB8AC3E}">
        <p14:creationId xmlns:p14="http://schemas.microsoft.com/office/powerpoint/2010/main" val="4187466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4F0EB4C-BB86-4570-86CD-43774F7A6F80}" type="datetimeFigureOut">
              <a:rPr lang="en-GB" smtClean="0"/>
              <a:t>28/02/2021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C902F65-317F-47D5-9B9A-4AC9C142D28C}" type="slidenum">
              <a:rPr lang="en-GB" smtClean="0"/>
              <a:t>‹#›</a:t>
            </a:fld>
            <a:endParaRPr lang="en-GB"/>
          </a:p>
        </p:txBody>
      </p:sp>
    </p:spTree>
    <p:extLst>
      <p:ext uri="{BB962C8B-B14F-4D97-AF65-F5344CB8AC3E}">
        <p14:creationId xmlns:p14="http://schemas.microsoft.com/office/powerpoint/2010/main" val="379444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F0EB4C-BB86-4570-86CD-43774F7A6F80}" type="datetimeFigureOut">
              <a:rPr lang="en-GB" smtClean="0"/>
              <a:t>28/02/2021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C902F65-317F-47D5-9B9A-4AC9C142D28C}" type="slidenum">
              <a:rPr lang="en-GB" smtClean="0"/>
              <a:t>‹#›</a:t>
            </a:fld>
            <a:endParaRPr lang="en-GB"/>
          </a:p>
        </p:txBody>
      </p:sp>
    </p:spTree>
    <p:extLst>
      <p:ext uri="{BB962C8B-B14F-4D97-AF65-F5344CB8AC3E}">
        <p14:creationId xmlns:p14="http://schemas.microsoft.com/office/powerpoint/2010/main" val="206818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4F0EB4C-BB86-4570-86CD-43774F7A6F80}" type="datetimeFigureOut">
              <a:rPr lang="en-GB" smtClean="0"/>
              <a:t>28/02/2021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C902F65-317F-47D5-9B9A-4AC9C142D28C}" type="slidenum">
              <a:rPr lang="en-GB" smtClean="0"/>
              <a:t>‹#›</a:t>
            </a:fld>
            <a:endParaRPr lang="en-GB"/>
          </a:p>
        </p:txBody>
      </p:sp>
    </p:spTree>
    <p:extLst>
      <p:ext uri="{BB962C8B-B14F-4D97-AF65-F5344CB8AC3E}">
        <p14:creationId xmlns:p14="http://schemas.microsoft.com/office/powerpoint/2010/main" val="717524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4F0EB4C-BB86-4570-86CD-43774F7A6F80}" type="datetimeFigureOut">
              <a:rPr lang="en-GB" smtClean="0"/>
              <a:t>28/02/2021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C902F65-317F-47D5-9B9A-4AC9C142D28C}" type="slidenum">
              <a:rPr lang="en-GB" smtClean="0"/>
              <a:t>‹#›</a:t>
            </a:fld>
            <a:endParaRPr lang="en-GB"/>
          </a:p>
        </p:txBody>
      </p:sp>
    </p:spTree>
    <p:extLst>
      <p:ext uri="{BB962C8B-B14F-4D97-AF65-F5344CB8AC3E}">
        <p14:creationId xmlns:p14="http://schemas.microsoft.com/office/powerpoint/2010/main" val="3202814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F0EB4C-BB86-4570-86CD-43774F7A6F80}" type="datetimeFigureOut">
              <a:rPr lang="en-GB" smtClean="0"/>
              <a:t>28/02/2021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902F65-317F-47D5-9B9A-4AC9C142D28C}" type="slidenum">
              <a:rPr lang="en-GB" smtClean="0"/>
              <a:t>‹#›</a:t>
            </a:fld>
            <a:endParaRPr lang="en-GB"/>
          </a:p>
        </p:txBody>
      </p:sp>
    </p:spTree>
    <p:extLst>
      <p:ext uri="{BB962C8B-B14F-4D97-AF65-F5344CB8AC3E}">
        <p14:creationId xmlns:p14="http://schemas.microsoft.com/office/powerpoint/2010/main" val="14356441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2.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27.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8.png"/><Relationship Id="rId9" Type="http://schemas.openxmlformats.org/officeDocument/2006/relationships/image" Target="../media/image32.png"/></Relationships>
</file>

<file path=ppt/slides/_rels/slide19.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18" Type="http://schemas.openxmlformats.org/officeDocument/2006/relationships/image" Target="../media/image51.png"/><Relationship Id="rId3" Type="http://schemas.openxmlformats.org/officeDocument/2006/relationships/image" Target="../media/image10.png"/><Relationship Id="rId7" Type="http://schemas.openxmlformats.org/officeDocument/2006/relationships/image" Target="../media/image40.png"/><Relationship Id="rId12" Type="http://schemas.openxmlformats.org/officeDocument/2006/relationships/image" Target="../media/image45.png"/><Relationship Id="rId17" Type="http://schemas.openxmlformats.org/officeDocument/2006/relationships/image" Target="../media/image50.png"/><Relationship Id="rId2" Type="http://schemas.openxmlformats.org/officeDocument/2006/relationships/image" Target="../media/image26.png"/><Relationship Id="rId16"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5" Type="http://schemas.openxmlformats.org/officeDocument/2006/relationships/image" Target="../media/image48.png"/><Relationship Id="rId10" Type="http://schemas.openxmlformats.org/officeDocument/2006/relationships/image" Target="../media/image43.png"/><Relationship Id="rId19" Type="http://schemas.openxmlformats.org/officeDocument/2006/relationships/image" Target="../media/image52.png"/><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image" Target="../media/image4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8.png"/><Relationship Id="rId18" Type="http://schemas.openxmlformats.org/officeDocument/2006/relationships/image" Target="../media/image63.png"/><Relationship Id="rId3" Type="http://schemas.openxmlformats.org/officeDocument/2006/relationships/image" Target="../media/image10.png"/><Relationship Id="rId7" Type="http://schemas.openxmlformats.org/officeDocument/2006/relationships/image" Target="../media/image53.png"/><Relationship Id="rId12" Type="http://schemas.openxmlformats.org/officeDocument/2006/relationships/image" Target="../media/image57.png"/><Relationship Id="rId17" Type="http://schemas.openxmlformats.org/officeDocument/2006/relationships/image" Target="../media/image62.png"/><Relationship Id="rId2" Type="http://schemas.openxmlformats.org/officeDocument/2006/relationships/image" Target="../media/image26.png"/><Relationship Id="rId16"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50.png"/><Relationship Id="rId11" Type="http://schemas.openxmlformats.org/officeDocument/2006/relationships/image" Target="../media/image56.png"/><Relationship Id="rId5" Type="http://schemas.openxmlformats.org/officeDocument/2006/relationships/image" Target="../media/image49.png"/><Relationship Id="rId15" Type="http://schemas.openxmlformats.org/officeDocument/2006/relationships/image" Target="../media/image60.png"/><Relationship Id="rId10" Type="http://schemas.openxmlformats.org/officeDocument/2006/relationships/image" Target="../media/image55.png"/><Relationship Id="rId19" Type="http://schemas.openxmlformats.org/officeDocument/2006/relationships/image" Target="../media/image64.png"/><Relationship Id="rId4" Type="http://schemas.openxmlformats.org/officeDocument/2006/relationships/image" Target="../media/image38.png"/><Relationship Id="rId9" Type="http://schemas.openxmlformats.org/officeDocument/2006/relationships/image" Target="../media/image36.png"/><Relationship Id="rId14" Type="http://schemas.openxmlformats.org/officeDocument/2006/relationships/image" Target="../media/image59.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53.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53.png"/></Relationships>
</file>

<file path=ppt/slides/_rels/slide25.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68.png"/><Relationship Id="rId18" Type="http://schemas.openxmlformats.org/officeDocument/2006/relationships/image" Target="../media/image73.png"/><Relationship Id="rId3" Type="http://schemas.openxmlformats.org/officeDocument/2006/relationships/image" Target="../media/image10.png"/><Relationship Id="rId7" Type="http://schemas.openxmlformats.org/officeDocument/2006/relationships/image" Target="../media/image65.png"/><Relationship Id="rId12" Type="http://schemas.openxmlformats.org/officeDocument/2006/relationships/image" Target="../media/image34.png"/><Relationship Id="rId17" Type="http://schemas.openxmlformats.org/officeDocument/2006/relationships/image" Target="../media/image72.png"/><Relationship Id="rId2" Type="http://schemas.openxmlformats.org/officeDocument/2006/relationships/image" Target="../media/image26.png"/><Relationship Id="rId16"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image" Target="../media/image56.png"/><Relationship Id="rId11" Type="http://schemas.openxmlformats.org/officeDocument/2006/relationships/image" Target="../media/image45.png"/><Relationship Id="rId5" Type="http://schemas.openxmlformats.org/officeDocument/2006/relationships/image" Target="../media/image50.png"/><Relationship Id="rId15" Type="http://schemas.openxmlformats.org/officeDocument/2006/relationships/image" Target="../media/image70.png"/><Relationship Id="rId10" Type="http://schemas.openxmlformats.org/officeDocument/2006/relationships/image" Target="../media/image67.png"/><Relationship Id="rId19" Type="http://schemas.openxmlformats.org/officeDocument/2006/relationships/image" Target="../media/image74.png"/><Relationship Id="rId4" Type="http://schemas.openxmlformats.org/officeDocument/2006/relationships/image" Target="../media/image38.png"/><Relationship Id="rId9" Type="http://schemas.openxmlformats.org/officeDocument/2006/relationships/image" Target="../media/image55.png"/><Relationship Id="rId14" Type="http://schemas.openxmlformats.org/officeDocument/2006/relationships/image" Target="../media/image69.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65.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65.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8.png"/><Relationship Id="rId7" Type="http://schemas.openxmlformats.org/officeDocument/2006/relationships/image" Target="../media/image81.png"/><Relationship Id="rId2" Type="http://schemas.openxmlformats.org/officeDocument/2006/relationships/image" Target="../media/image77.png"/><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31.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image" Target="../media/image89.png"/><Relationship Id="rId18" Type="http://schemas.openxmlformats.org/officeDocument/2006/relationships/image" Target="../media/image94.png"/><Relationship Id="rId3" Type="http://schemas.openxmlformats.org/officeDocument/2006/relationships/image" Target="../media/image79.png"/><Relationship Id="rId7" Type="http://schemas.openxmlformats.org/officeDocument/2006/relationships/image" Target="../media/image83.png"/><Relationship Id="rId12" Type="http://schemas.openxmlformats.org/officeDocument/2006/relationships/image" Target="../media/image88.png"/><Relationship Id="rId17" Type="http://schemas.openxmlformats.org/officeDocument/2006/relationships/image" Target="../media/image93.png"/><Relationship Id="rId2" Type="http://schemas.openxmlformats.org/officeDocument/2006/relationships/image" Target="../media/image78.png"/><Relationship Id="rId16" Type="http://schemas.openxmlformats.org/officeDocument/2006/relationships/image" Target="../media/image92.png"/><Relationship Id="rId1" Type="http://schemas.openxmlformats.org/officeDocument/2006/relationships/slideLayout" Target="../slideLayouts/slideLayout2.xml"/><Relationship Id="rId6" Type="http://schemas.openxmlformats.org/officeDocument/2006/relationships/image" Target="../media/image82.png"/><Relationship Id="rId11" Type="http://schemas.openxmlformats.org/officeDocument/2006/relationships/image" Target="../media/image87.png"/><Relationship Id="rId5" Type="http://schemas.openxmlformats.org/officeDocument/2006/relationships/image" Target="../media/image80.png"/><Relationship Id="rId15" Type="http://schemas.openxmlformats.org/officeDocument/2006/relationships/image" Target="../media/image91.png"/><Relationship Id="rId10" Type="http://schemas.openxmlformats.org/officeDocument/2006/relationships/image" Target="../media/image86.png"/><Relationship Id="rId19" Type="http://schemas.openxmlformats.org/officeDocument/2006/relationships/image" Target="../media/image95.png"/><Relationship Id="rId4" Type="http://schemas.openxmlformats.org/officeDocument/2006/relationships/image" Target="../media/image10.png"/><Relationship Id="rId9" Type="http://schemas.openxmlformats.org/officeDocument/2006/relationships/image" Target="../media/image85.png"/><Relationship Id="rId14" Type="http://schemas.openxmlformats.org/officeDocument/2006/relationships/image" Target="../media/image90.png"/></Relationships>
</file>

<file path=ppt/slides/_rels/slide32.xml.rels><?xml version="1.0" encoding="UTF-8" standalone="yes"?>
<Relationships xmlns="http://schemas.openxmlformats.org/package/2006/relationships"><Relationship Id="rId8" Type="http://schemas.openxmlformats.org/officeDocument/2006/relationships/image" Target="../media/image98.png"/><Relationship Id="rId13" Type="http://schemas.openxmlformats.org/officeDocument/2006/relationships/image" Target="../media/image43.png"/><Relationship Id="rId18" Type="http://schemas.openxmlformats.org/officeDocument/2006/relationships/image" Target="../media/image99.png"/><Relationship Id="rId3" Type="http://schemas.openxmlformats.org/officeDocument/2006/relationships/image" Target="../media/image79.png"/><Relationship Id="rId21" Type="http://schemas.openxmlformats.org/officeDocument/2006/relationships/image" Target="../media/image102.png"/><Relationship Id="rId7" Type="http://schemas.openxmlformats.org/officeDocument/2006/relationships/image" Target="../media/image97.png"/><Relationship Id="rId12" Type="http://schemas.openxmlformats.org/officeDocument/2006/relationships/image" Target="../media/image42.png"/><Relationship Id="rId17" Type="http://schemas.openxmlformats.org/officeDocument/2006/relationships/image" Target="../media/image47.png"/><Relationship Id="rId2" Type="http://schemas.openxmlformats.org/officeDocument/2006/relationships/image" Target="../media/image78.png"/><Relationship Id="rId16" Type="http://schemas.openxmlformats.org/officeDocument/2006/relationships/image" Target="../media/image46.png"/><Relationship Id="rId20" Type="http://schemas.openxmlformats.org/officeDocument/2006/relationships/image" Target="../media/image101.png"/><Relationship Id="rId1" Type="http://schemas.openxmlformats.org/officeDocument/2006/relationships/slideLayout" Target="../slideLayouts/slideLayout2.xml"/><Relationship Id="rId6" Type="http://schemas.openxmlformats.org/officeDocument/2006/relationships/image" Target="../media/image80.png"/><Relationship Id="rId11" Type="http://schemas.openxmlformats.org/officeDocument/2006/relationships/image" Target="../media/image41.png"/><Relationship Id="rId5" Type="http://schemas.openxmlformats.org/officeDocument/2006/relationships/image" Target="../media/image96.png"/><Relationship Id="rId15" Type="http://schemas.openxmlformats.org/officeDocument/2006/relationships/image" Target="../media/image45.png"/><Relationship Id="rId23" Type="http://schemas.openxmlformats.org/officeDocument/2006/relationships/image" Target="../media/image104.png"/><Relationship Id="rId10" Type="http://schemas.openxmlformats.org/officeDocument/2006/relationships/image" Target="../media/image40.png"/><Relationship Id="rId19" Type="http://schemas.openxmlformats.org/officeDocument/2006/relationships/image" Target="../media/image100.png"/><Relationship Id="rId4" Type="http://schemas.openxmlformats.org/officeDocument/2006/relationships/image" Target="../media/image10.png"/><Relationship Id="rId9" Type="http://schemas.openxmlformats.org/officeDocument/2006/relationships/image" Target="../media/image39.png"/><Relationship Id="rId14" Type="http://schemas.openxmlformats.org/officeDocument/2006/relationships/image" Target="../media/image44.png"/><Relationship Id="rId22" Type="http://schemas.openxmlformats.org/officeDocument/2006/relationships/image" Target="../media/image103.png"/></Relationships>
</file>

<file path=ppt/slides/_rels/slide3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2.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5.png"/><Relationship Id="rId1" Type="http://schemas.openxmlformats.org/officeDocument/2006/relationships/slideLayout" Target="../slideLayouts/slideLayout2.xml"/><Relationship Id="rId5" Type="http://schemas.openxmlformats.org/officeDocument/2006/relationships/image" Target="../media/image108.png"/><Relationship Id="rId4" Type="http://schemas.openxmlformats.org/officeDocument/2006/relationships/image" Target="../media/image10.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8.png"/></Relationships>
</file>

<file path=ppt/slides/_rels/slide45.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12.png"/></Relationships>
</file>

<file path=ppt/slides/_rels/slide46.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AD7E23C9-13C3-490E-872A-BEDB5A7E50B4}"/>
              </a:ext>
            </a:extLst>
          </p:cNvPr>
          <p:cNvGrpSpPr/>
          <p:nvPr/>
        </p:nvGrpSpPr>
        <p:grpSpPr>
          <a:xfrm>
            <a:off x="0" y="0"/>
            <a:ext cx="12192000" cy="6858000"/>
            <a:chOff x="0" y="0"/>
            <a:chExt cx="12192000" cy="6858000"/>
          </a:xfrm>
        </p:grpSpPr>
        <p:pic>
          <p:nvPicPr>
            <p:cNvPr id="5124" name="Picture 4">
              <a:extLst>
                <a:ext uri="{FF2B5EF4-FFF2-40B4-BE49-F238E27FC236}">
                  <a16:creationId xmlns:a16="http://schemas.microsoft.com/office/drawing/2014/main" id="{FBD94B1D-51F2-4203-BCA4-516B3C54C3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0272AC3D-5B97-411F-9DCD-6F0F2270BEBC}"/>
                </a:ext>
              </a:extLst>
            </p:cNvPr>
            <p:cNvSpPr txBox="1"/>
            <p:nvPr/>
          </p:nvSpPr>
          <p:spPr>
            <a:xfrm>
              <a:off x="941696" y="6045958"/>
              <a:ext cx="1787857" cy="461665"/>
            </a:xfrm>
            <a:prstGeom prst="rect">
              <a:avLst/>
            </a:prstGeom>
            <a:solidFill>
              <a:srgbClr val="9999FF"/>
            </a:solidFill>
          </p:spPr>
          <p:txBody>
            <a:bodyPr wrap="square" rtlCol="0">
              <a:spAutoFit/>
            </a:bodyPr>
            <a:lstStyle/>
            <a:p>
              <a:r>
                <a:rPr lang="en-GB" sz="2400" dirty="0"/>
                <a:t>Base 4</a:t>
              </a:r>
            </a:p>
          </p:txBody>
        </p:sp>
      </p:grpSp>
    </p:spTree>
    <p:extLst>
      <p:ext uri="{BB962C8B-B14F-4D97-AF65-F5344CB8AC3E}">
        <p14:creationId xmlns:p14="http://schemas.microsoft.com/office/powerpoint/2010/main" val="4249391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1720942-1F53-4713-9144-90CC41329FAF}"/>
              </a:ext>
            </a:extLst>
          </p:cNvPr>
          <p:cNvPicPr>
            <a:picLocks noChangeAspect="1"/>
          </p:cNvPicPr>
          <p:nvPr/>
        </p:nvPicPr>
        <p:blipFill>
          <a:blip r:embed="rId2"/>
          <a:stretch>
            <a:fillRect/>
          </a:stretch>
        </p:blipFill>
        <p:spPr>
          <a:xfrm>
            <a:off x="3510050" y="1685585"/>
            <a:ext cx="4445061" cy="3927815"/>
          </a:xfrm>
          <a:prstGeom prst="rect">
            <a:avLst/>
          </a:prstGeom>
        </p:spPr>
      </p:pic>
      <p:pic>
        <p:nvPicPr>
          <p:cNvPr id="2" name="Picture 1">
            <a:extLst>
              <a:ext uri="{FF2B5EF4-FFF2-40B4-BE49-F238E27FC236}">
                <a16:creationId xmlns:a16="http://schemas.microsoft.com/office/drawing/2014/main" id="{AEA3B7F4-91AB-4B53-8815-281202DBFBA6}"/>
              </a:ext>
            </a:extLst>
          </p:cNvPr>
          <p:cNvPicPr>
            <a:picLocks noChangeAspect="1"/>
          </p:cNvPicPr>
          <p:nvPr/>
        </p:nvPicPr>
        <p:blipFill>
          <a:blip r:embed="rId3"/>
          <a:stretch>
            <a:fillRect/>
          </a:stretch>
        </p:blipFill>
        <p:spPr>
          <a:xfrm>
            <a:off x="10640190" y="60377"/>
            <a:ext cx="1499142" cy="1145014"/>
          </a:xfrm>
          <a:prstGeom prst="rect">
            <a:avLst/>
          </a:prstGeom>
        </p:spPr>
      </p:pic>
      <p:sp>
        <p:nvSpPr>
          <p:cNvPr id="3" name="TextBox 2">
            <a:extLst>
              <a:ext uri="{FF2B5EF4-FFF2-40B4-BE49-F238E27FC236}">
                <a16:creationId xmlns:a16="http://schemas.microsoft.com/office/drawing/2014/main" id="{DB2A0BCF-46D1-46AD-83C6-5037279AA1FF}"/>
              </a:ext>
            </a:extLst>
          </p:cNvPr>
          <p:cNvSpPr txBox="1"/>
          <p:nvPr/>
        </p:nvSpPr>
        <p:spPr>
          <a:xfrm>
            <a:off x="52668" y="60377"/>
            <a:ext cx="10415165" cy="830997"/>
          </a:xfrm>
          <a:prstGeom prst="rect">
            <a:avLst/>
          </a:prstGeom>
          <a:noFill/>
        </p:spPr>
        <p:txBody>
          <a:bodyPr wrap="square" rtlCol="0">
            <a:spAutoFit/>
          </a:bodyPr>
          <a:lstStyle/>
          <a:p>
            <a:r>
              <a:rPr lang="en-GB" sz="2400" dirty="0"/>
              <a:t>I am going to use the sounds I know to complete the secret words below. Each letter of the secret word is the initial letter sound from the word in each picture.</a:t>
            </a:r>
          </a:p>
        </p:txBody>
      </p:sp>
      <p:sp>
        <p:nvSpPr>
          <p:cNvPr id="6" name="TextBox 5">
            <a:extLst>
              <a:ext uri="{FF2B5EF4-FFF2-40B4-BE49-F238E27FC236}">
                <a16:creationId xmlns:a16="http://schemas.microsoft.com/office/drawing/2014/main" id="{0ADDEA60-1825-4A8A-AAE4-F63F2EB87409}"/>
              </a:ext>
            </a:extLst>
          </p:cNvPr>
          <p:cNvSpPr txBox="1"/>
          <p:nvPr/>
        </p:nvSpPr>
        <p:spPr>
          <a:xfrm>
            <a:off x="6816133" y="4392592"/>
            <a:ext cx="1138978" cy="923330"/>
          </a:xfrm>
          <a:prstGeom prst="rect">
            <a:avLst/>
          </a:prstGeom>
          <a:noFill/>
        </p:spPr>
        <p:txBody>
          <a:bodyPr wrap="square" rtlCol="0">
            <a:spAutoFit/>
          </a:bodyPr>
          <a:lstStyle/>
          <a:p>
            <a:r>
              <a:rPr lang="en-GB" sz="5400" b="1" dirty="0"/>
              <a:t>p</a:t>
            </a:r>
            <a:endParaRPr lang="en-GB" sz="5400" dirty="0"/>
          </a:p>
        </p:txBody>
      </p:sp>
      <p:sp>
        <p:nvSpPr>
          <p:cNvPr id="20" name="TextBox 19">
            <a:extLst>
              <a:ext uri="{FF2B5EF4-FFF2-40B4-BE49-F238E27FC236}">
                <a16:creationId xmlns:a16="http://schemas.microsoft.com/office/drawing/2014/main" id="{1ED11CE3-A44B-489F-A7CC-BE41AE3218E7}"/>
              </a:ext>
            </a:extLst>
          </p:cNvPr>
          <p:cNvSpPr txBox="1"/>
          <p:nvPr/>
        </p:nvSpPr>
        <p:spPr>
          <a:xfrm>
            <a:off x="5365877" y="4392592"/>
            <a:ext cx="1138978" cy="923330"/>
          </a:xfrm>
          <a:prstGeom prst="rect">
            <a:avLst/>
          </a:prstGeom>
          <a:noFill/>
        </p:spPr>
        <p:txBody>
          <a:bodyPr wrap="square" rtlCol="0">
            <a:spAutoFit/>
          </a:bodyPr>
          <a:lstStyle/>
          <a:p>
            <a:r>
              <a:rPr lang="en-GB" sz="5400" b="1" dirty="0">
                <a:latin typeface="Comic Sans MS" panose="030F0702030302020204" pitchFamily="66" charset="0"/>
              </a:rPr>
              <a:t>a</a:t>
            </a:r>
            <a:endParaRPr lang="en-GB" sz="5400" dirty="0">
              <a:latin typeface="Comic Sans MS" panose="030F0702030302020204" pitchFamily="66" charset="0"/>
            </a:endParaRPr>
          </a:p>
        </p:txBody>
      </p:sp>
      <p:sp>
        <p:nvSpPr>
          <p:cNvPr id="21" name="TextBox 20">
            <a:extLst>
              <a:ext uri="{FF2B5EF4-FFF2-40B4-BE49-F238E27FC236}">
                <a16:creationId xmlns:a16="http://schemas.microsoft.com/office/drawing/2014/main" id="{4D2C1F03-FB6C-4621-BB4F-1DEDF5FA115F}"/>
              </a:ext>
            </a:extLst>
          </p:cNvPr>
          <p:cNvSpPr txBox="1"/>
          <p:nvPr/>
        </p:nvSpPr>
        <p:spPr>
          <a:xfrm>
            <a:off x="3915622" y="4392592"/>
            <a:ext cx="1138978" cy="923330"/>
          </a:xfrm>
          <a:prstGeom prst="rect">
            <a:avLst/>
          </a:prstGeom>
          <a:noFill/>
        </p:spPr>
        <p:txBody>
          <a:bodyPr wrap="square" rtlCol="0">
            <a:spAutoFit/>
          </a:bodyPr>
          <a:lstStyle/>
          <a:p>
            <a:r>
              <a:rPr lang="en-GB" sz="5400" b="1" dirty="0"/>
              <a:t>m</a:t>
            </a:r>
            <a:endParaRPr lang="en-GB" sz="5400" dirty="0"/>
          </a:p>
        </p:txBody>
      </p:sp>
    </p:spTree>
    <p:extLst>
      <p:ext uri="{BB962C8B-B14F-4D97-AF65-F5344CB8AC3E}">
        <p14:creationId xmlns:p14="http://schemas.microsoft.com/office/powerpoint/2010/main" val="1434514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1220C154-57BC-4D56-9BC5-6F9F9AB8FEBC}"/>
              </a:ext>
            </a:extLst>
          </p:cNvPr>
          <p:cNvPicPr>
            <a:picLocks noChangeAspect="1"/>
          </p:cNvPicPr>
          <p:nvPr/>
        </p:nvPicPr>
        <p:blipFill>
          <a:blip r:embed="rId2"/>
          <a:stretch>
            <a:fillRect/>
          </a:stretch>
        </p:blipFill>
        <p:spPr>
          <a:xfrm>
            <a:off x="10587590" y="70690"/>
            <a:ext cx="1551369" cy="1184904"/>
          </a:xfrm>
          <a:prstGeom prst="rect">
            <a:avLst/>
          </a:prstGeom>
        </p:spPr>
      </p:pic>
      <p:pic>
        <p:nvPicPr>
          <p:cNvPr id="9" name="Picture 8">
            <a:extLst>
              <a:ext uri="{FF2B5EF4-FFF2-40B4-BE49-F238E27FC236}">
                <a16:creationId xmlns:a16="http://schemas.microsoft.com/office/drawing/2014/main" id="{2280C924-C1FE-485B-AA89-4C152B13151B}"/>
              </a:ext>
            </a:extLst>
          </p:cNvPr>
          <p:cNvPicPr>
            <a:picLocks noChangeAspect="1"/>
          </p:cNvPicPr>
          <p:nvPr/>
        </p:nvPicPr>
        <p:blipFill>
          <a:blip r:embed="rId3"/>
          <a:stretch>
            <a:fillRect/>
          </a:stretch>
        </p:blipFill>
        <p:spPr>
          <a:xfrm>
            <a:off x="210078" y="101752"/>
            <a:ext cx="3780952" cy="1342857"/>
          </a:xfrm>
          <a:prstGeom prst="rect">
            <a:avLst/>
          </a:prstGeom>
        </p:spPr>
      </p:pic>
      <p:pic>
        <p:nvPicPr>
          <p:cNvPr id="13" name="Picture 12">
            <a:extLst>
              <a:ext uri="{FF2B5EF4-FFF2-40B4-BE49-F238E27FC236}">
                <a16:creationId xmlns:a16="http://schemas.microsoft.com/office/drawing/2014/main" id="{E18FC119-C73B-4785-98B4-0F826AF89985}"/>
              </a:ext>
            </a:extLst>
          </p:cNvPr>
          <p:cNvPicPr>
            <a:picLocks noChangeAspect="1"/>
          </p:cNvPicPr>
          <p:nvPr/>
        </p:nvPicPr>
        <p:blipFill>
          <a:blip r:embed="rId4"/>
          <a:stretch>
            <a:fillRect/>
          </a:stretch>
        </p:blipFill>
        <p:spPr>
          <a:xfrm>
            <a:off x="619210" y="1896888"/>
            <a:ext cx="2962688" cy="2486372"/>
          </a:xfrm>
          <a:prstGeom prst="rect">
            <a:avLst/>
          </a:prstGeom>
        </p:spPr>
      </p:pic>
      <p:pic>
        <p:nvPicPr>
          <p:cNvPr id="15" name="Picture 14">
            <a:extLst>
              <a:ext uri="{FF2B5EF4-FFF2-40B4-BE49-F238E27FC236}">
                <a16:creationId xmlns:a16="http://schemas.microsoft.com/office/drawing/2014/main" id="{30CB48E6-230D-485F-83B3-FD2B3F7B9827}"/>
              </a:ext>
            </a:extLst>
          </p:cNvPr>
          <p:cNvPicPr>
            <a:picLocks noChangeAspect="1"/>
          </p:cNvPicPr>
          <p:nvPr/>
        </p:nvPicPr>
        <p:blipFill>
          <a:blip r:embed="rId5"/>
          <a:stretch>
            <a:fillRect/>
          </a:stretch>
        </p:blipFill>
        <p:spPr>
          <a:xfrm>
            <a:off x="4390804" y="1896888"/>
            <a:ext cx="2972215" cy="2495898"/>
          </a:xfrm>
          <a:prstGeom prst="rect">
            <a:avLst/>
          </a:prstGeom>
        </p:spPr>
      </p:pic>
      <p:pic>
        <p:nvPicPr>
          <p:cNvPr id="17" name="Picture 16">
            <a:extLst>
              <a:ext uri="{FF2B5EF4-FFF2-40B4-BE49-F238E27FC236}">
                <a16:creationId xmlns:a16="http://schemas.microsoft.com/office/drawing/2014/main" id="{3AA01863-DA3C-4770-963C-890464BFA10D}"/>
              </a:ext>
            </a:extLst>
          </p:cNvPr>
          <p:cNvPicPr>
            <a:picLocks noChangeAspect="1"/>
          </p:cNvPicPr>
          <p:nvPr/>
        </p:nvPicPr>
        <p:blipFill>
          <a:blip r:embed="rId6"/>
          <a:stretch>
            <a:fillRect/>
          </a:stretch>
        </p:blipFill>
        <p:spPr>
          <a:xfrm>
            <a:off x="8171925" y="1896888"/>
            <a:ext cx="2934109" cy="2457793"/>
          </a:xfrm>
          <a:prstGeom prst="rect">
            <a:avLst/>
          </a:prstGeom>
        </p:spPr>
      </p:pic>
      <p:pic>
        <p:nvPicPr>
          <p:cNvPr id="19" name="Picture 18">
            <a:extLst>
              <a:ext uri="{FF2B5EF4-FFF2-40B4-BE49-F238E27FC236}">
                <a16:creationId xmlns:a16="http://schemas.microsoft.com/office/drawing/2014/main" id="{DC590538-B4FA-49B4-8618-0992B324636E}"/>
              </a:ext>
            </a:extLst>
          </p:cNvPr>
          <p:cNvPicPr>
            <a:picLocks noChangeAspect="1"/>
          </p:cNvPicPr>
          <p:nvPr/>
        </p:nvPicPr>
        <p:blipFill>
          <a:blip r:embed="rId7"/>
          <a:stretch>
            <a:fillRect/>
          </a:stretch>
        </p:blipFill>
        <p:spPr>
          <a:xfrm>
            <a:off x="3147601" y="4835539"/>
            <a:ext cx="5896798" cy="1857634"/>
          </a:xfrm>
          <a:prstGeom prst="rect">
            <a:avLst/>
          </a:prstGeom>
        </p:spPr>
      </p:pic>
    </p:spTree>
    <p:extLst>
      <p:ext uri="{BB962C8B-B14F-4D97-AF65-F5344CB8AC3E}">
        <p14:creationId xmlns:p14="http://schemas.microsoft.com/office/powerpoint/2010/main" val="1260328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1220C154-57BC-4D56-9BC5-6F9F9AB8FEBC}"/>
              </a:ext>
            </a:extLst>
          </p:cNvPr>
          <p:cNvPicPr>
            <a:picLocks noChangeAspect="1"/>
          </p:cNvPicPr>
          <p:nvPr/>
        </p:nvPicPr>
        <p:blipFill>
          <a:blip r:embed="rId2"/>
          <a:stretch>
            <a:fillRect/>
          </a:stretch>
        </p:blipFill>
        <p:spPr>
          <a:xfrm>
            <a:off x="10587590" y="70690"/>
            <a:ext cx="1551369" cy="1184904"/>
          </a:xfrm>
          <a:prstGeom prst="rect">
            <a:avLst/>
          </a:prstGeom>
        </p:spPr>
      </p:pic>
      <p:pic>
        <p:nvPicPr>
          <p:cNvPr id="3" name="Picture 2">
            <a:extLst>
              <a:ext uri="{FF2B5EF4-FFF2-40B4-BE49-F238E27FC236}">
                <a16:creationId xmlns:a16="http://schemas.microsoft.com/office/drawing/2014/main" id="{66615F04-3321-408A-B2E2-AC3EF187EBCD}"/>
              </a:ext>
            </a:extLst>
          </p:cNvPr>
          <p:cNvPicPr>
            <a:picLocks noChangeAspect="1"/>
          </p:cNvPicPr>
          <p:nvPr/>
        </p:nvPicPr>
        <p:blipFill>
          <a:blip r:embed="rId3"/>
          <a:stretch>
            <a:fillRect/>
          </a:stretch>
        </p:blipFill>
        <p:spPr>
          <a:xfrm>
            <a:off x="260361" y="172290"/>
            <a:ext cx="3780952" cy="1342857"/>
          </a:xfrm>
          <a:prstGeom prst="rect">
            <a:avLst/>
          </a:prstGeom>
        </p:spPr>
      </p:pic>
      <p:pic>
        <p:nvPicPr>
          <p:cNvPr id="6" name="Picture 5">
            <a:extLst>
              <a:ext uri="{FF2B5EF4-FFF2-40B4-BE49-F238E27FC236}">
                <a16:creationId xmlns:a16="http://schemas.microsoft.com/office/drawing/2014/main" id="{DDC2A4EF-54BC-4AE0-BD70-197654EB3ECC}"/>
              </a:ext>
            </a:extLst>
          </p:cNvPr>
          <p:cNvPicPr>
            <a:picLocks noChangeAspect="1"/>
          </p:cNvPicPr>
          <p:nvPr/>
        </p:nvPicPr>
        <p:blipFill>
          <a:blip r:embed="rId4"/>
          <a:stretch>
            <a:fillRect/>
          </a:stretch>
        </p:blipFill>
        <p:spPr>
          <a:xfrm>
            <a:off x="679019" y="1890320"/>
            <a:ext cx="2943636" cy="2514951"/>
          </a:xfrm>
          <a:prstGeom prst="rect">
            <a:avLst/>
          </a:prstGeom>
        </p:spPr>
      </p:pic>
      <p:pic>
        <p:nvPicPr>
          <p:cNvPr id="10" name="Picture 9">
            <a:extLst>
              <a:ext uri="{FF2B5EF4-FFF2-40B4-BE49-F238E27FC236}">
                <a16:creationId xmlns:a16="http://schemas.microsoft.com/office/drawing/2014/main" id="{3BDF1396-4DDC-4CB0-9386-6AAE0AC34463}"/>
              </a:ext>
            </a:extLst>
          </p:cNvPr>
          <p:cNvPicPr>
            <a:picLocks noChangeAspect="1"/>
          </p:cNvPicPr>
          <p:nvPr/>
        </p:nvPicPr>
        <p:blipFill>
          <a:blip r:embed="rId5"/>
          <a:stretch>
            <a:fillRect/>
          </a:stretch>
        </p:blipFill>
        <p:spPr>
          <a:xfrm>
            <a:off x="4726458" y="1937952"/>
            <a:ext cx="3000794" cy="2467319"/>
          </a:xfrm>
          <a:prstGeom prst="rect">
            <a:avLst/>
          </a:prstGeom>
        </p:spPr>
      </p:pic>
      <p:pic>
        <p:nvPicPr>
          <p:cNvPr id="13" name="Picture 12">
            <a:extLst>
              <a:ext uri="{FF2B5EF4-FFF2-40B4-BE49-F238E27FC236}">
                <a16:creationId xmlns:a16="http://schemas.microsoft.com/office/drawing/2014/main" id="{07F8BF6E-9508-4F90-A1C4-44ECCD59C08B}"/>
              </a:ext>
            </a:extLst>
          </p:cNvPr>
          <p:cNvPicPr>
            <a:picLocks noChangeAspect="1"/>
          </p:cNvPicPr>
          <p:nvPr/>
        </p:nvPicPr>
        <p:blipFill>
          <a:blip r:embed="rId6"/>
          <a:stretch>
            <a:fillRect/>
          </a:stretch>
        </p:blipFill>
        <p:spPr>
          <a:xfrm>
            <a:off x="8831055" y="1933189"/>
            <a:ext cx="2962688" cy="2476846"/>
          </a:xfrm>
          <a:prstGeom prst="rect">
            <a:avLst/>
          </a:prstGeom>
        </p:spPr>
      </p:pic>
      <p:pic>
        <p:nvPicPr>
          <p:cNvPr id="15" name="Picture 14">
            <a:extLst>
              <a:ext uri="{FF2B5EF4-FFF2-40B4-BE49-F238E27FC236}">
                <a16:creationId xmlns:a16="http://schemas.microsoft.com/office/drawing/2014/main" id="{CB68B93F-2D61-481C-B656-DA2AC042C2AB}"/>
              </a:ext>
            </a:extLst>
          </p:cNvPr>
          <p:cNvPicPr>
            <a:picLocks noChangeAspect="1"/>
          </p:cNvPicPr>
          <p:nvPr/>
        </p:nvPicPr>
        <p:blipFill>
          <a:blip r:embed="rId7"/>
          <a:stretch>
            <a:fillRect/>
          </a:stretch>
        </p:blipFill>
        <p:spPr>
          <a:xfrm>
            <a:off x="3278456" y="4828076"/>
            <a:ext cx="5896798" cy="1857634"/>
          </a:xfrm>
          <a:prstGeom prst="rect">
            <a:avLst/>
          </a:prstGeom>
        </p:spPr>
      </p:pic>
    </p:spTree>
    <p:extLst>
      <p:ext uri="{BB962C8B-B14F-4D97-AF65-F5344CB8AC3E}">
        <p14:creationId xmlns:p14="http://schemas.microsoft.com/office/powerpoint/2010/main" val="3602569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2028" y="284640"/>
            <a:ext cx="8153403" cy="1384995"/>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sng" strike="noStrike" kern="1200" cap="none" spc="0" baseline="0" dirty="0">
                <a:solidFill>
                  <a:srgbClr val="000000"/>
                </a:solidFill>
                <a:uFillTx/>
                <a:latin typeface="Calibri"/>
              </a:rPr>
              <a:t>Challenge time!</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dirty="0">
                <a:solidFill>
                  <a:srgbClr val="000000"/>
                </a:solidFill>
                <a:uFillTx/>
                <a:latin typeface="Calibri"/>
              </a:rPr>
              <a:t>Now we have learnt our</a:t>
            </a:r>
            <a:r>
              <a:rPr lang="en-GB" sz="2800" b="0" i="0" u="none" strike="noStrike" kern="1200" cap="none" spc="0" dirty="0">
                <a:solidFill>
                  <a:srgbClr val="000000"/>
                </a:solidFill>
                <a:uFillTx/>
                <a:latin typeface="Calibri"/>
              </a:rPr>
              <a:t> new </a:t>
            </a:r>
            <a:r>
              <a:rPr lang="en-GB" sz="2800" b="0" i="0" u="none" strike="noStrike" kern="1200" cap="none" spc="0" baseline="0" dirty="0">
                <a:solidFill>
                  <a:srgbClr val="000000"/>
                </a:solidFill>
                <a:uFillTx/>
                <a:latin typeface="Calibri"/>
              </a:rPr>
              <a:t>letters and</a:t>
            </a:r>
            <a:r>
              <a:rPr lang="en-GB" sz="2800" b="0" i="0" u="none" strike="noStrike" kern="1200" cap="none" spc="0" dirty="0">
                <a:solidFill>
                  <a:srgbClr val="000000"/>
                </a:solidFill>
                <a:uFillTx/>
                <a:latin typeface="Calibri"/>
              </a:rPr>
              <a:t> sounds </a:t>
            </a:r>
            <a:r>
              <a:rPr lang="en-GB" sz="2800" b="0" i="0" u="none" strike="noStrike" kern="1200" cap="none" spc="0" baseline="0" dirty="0">
                <a:solidFill>
                  <a:srgbClr val="000000"/>
                </a:solidFill>
                <a:uFillTx/>
                <a:latin typeface="Calibri"/>
              </a:rPr>
              <a:t>can you sign</a:t>
            </a:r>
            <a:r>
              <a:rPr lang="en-GB" sz="2800" b="0" i="0" u="none" strike="noStrike" kern="1200" cap="none" spc="0" dirty="0">
                <a:solidFill>
                  <a:srgbClr val="000000"/>
                </a:solidFill>
                <a:uFillTx/>
                <a:latin typeface="Calibri"/>
              </a:rPr>
              <a:t> them? </a:t>
            </a:r>
            <a:endParaRPr lang="en-GB" sz="2800" b="0" i="0" u="none" strike="noStrike" kern="1200" cap="none" spc="0" baseline="0" dirty="0">
              <a:solidFill>
                <a:srgbClr val="000000"/>
              </a:solidFill>
              <a:uFillTx/>
              <a:latin typeface="Calibri"/>
            </a:endParaRPr>
          </a:p>
        </p:txBody>
      </p:sp>
      <p:pic>
        <p:nvPicPr>
          <p:cNvPr id="16" name="Picture 15"/>
          <p:cNvPicPr>
            <a:picLocks noChangeAspect="1"/>
          </p:cNvPicPr>
          <p:nvPr/>
        </p:nvPicPr>
        <p:blipFill rotWithShape="1">
          <a:blip r:embed="rId2"/>
          <a:srcRect l="71412" t="33497" r="15828" b="52093"/>
          <a:stretch/>
        </p:blipFill>
        <p:spPr>
          <a:xfrm>
            <a:off x="199796" y="1886189"/>
            <a:ext cx="1237674" cy="988291"/>
          </a:xfrm>
          <a:prstGeom prst="rect">
            <a:avLst/>
          </a:prstGeom>
          <a:noFill/>
          <a:ln cap="flat">
            <a:noFill/>
          </a:ln>
        </p:spPr>
      </p:pic>
      <p:pic>
        <p:nvPicPr>
          <p:cNvPr id="17" name="Picture 16"/>
          <p:cNvPicPr>
            <a:picLocks noChangeAspect="1"/>
          </p:cNvPicPr>
          <p:nvPr/>
        </p:nvPicPr>
        <p:blipFill rotWithShape="1">
          <a:blip r:embed="rId2"/>
          <a:srcRect l="57795" t="49928" r="29921" b="35796"/>
          <a:stretch/>
        </p:blipFill>
        <p:spPr>
          <a:xfrm>
            <a:off x="2931190" y="1867715"/>
            <a:ext cx="1191491" cy="979055"/>
          </a:xfrm>
          <a:prstGeom prst="rect">
            <a:avLst/>
          </a:prstGeom>
          <a:noFill/>
          <a:ln cap="flat">
            <a:noFill/>
          </a:ln>
        </p:spPr>
      </p:pic>
      <p:pic>
        <p:nvPicPr>
          <p:cNvPr id="18" name="Picture 17"/>
          <p:cNvPicPr>
            <a:picLocks noChangeAspect="1"/>
          </p:cNvPicPr>
          <p:nvPr/>
        </p:nvPicPr>
        <p:blipFill rotWithShape="1">
          <a:blip r:embed="rId2"/>
          <a:srcRect l="2565" t="17066" r="84961" b="68523"/>
          <a:stretch/>
        </p:blipFill>
        <p:spPr>
          <a:xfrm>
            <a:off x="1581023" y="1876321"/>
            <a:ext cx="1209964" cy="988291"/>
          </a:xfrm>
          <a:prstGeom prst="rect">
            <a:avLst/>
          </a:prstGeom>
          <a:noFill/>
          <a:ln cap="flat">
            <a:noFill/>
          </a:ln>
        </p:spPr>
      </p:pic>
      <p:pic>
        <p:nvPicPr>
          <p:cNvPr id="19" name="Picture 18"/>
          <p:cNvPicPr>
            <a:picLocks noChangeAspect="1"/>
          </p:cNvPicPr>
          <p:nvPr/>
        </p:nvPicPr>
        <p:blipFill rotWithShape="1">
          <a:blip r:embed="rId2"/>
          <a:srcRect l="44083" t="17201" r="43538" b="68657"/>
          <a:stretch/>
        </p:blipFill>
        <p:spPr>
          <a:xfrm>
            <a:off x="4262725" y="1835674"/>
            <a:ext cx="1200728" cy="969819"/>
          </a:xfrm>
          <a:prstGeom prst="rect">
            <a:avLst/>
          </a:prstGeom>
          <a:noFill/>
          <a:ln cap="flat">
            <a:noFill/>
          </a:ln>
        </p:spPr>
      </p:pic>
      <p:pic>
        <p:nvPicPr>
          <p:cNvPr id="20" name="Picture 19"/>
          <p:cNvPicPr>
            <a:picLocks noChangeAspect="1"/>
          </p:cNvPicPr>
          <p:nvPr/>
        </p:nvPicPr>
        <p:blipFill rotWithShape="1">
          <a:blip r:embed="rId2"/>
          <a:srcRect l="71698" t="50332" r="15923" b="35931"/>
          <a:stretch/>
        </p:blipFill>
        <p:spPr>
          <a:xfrm>
            <a:off x="5603497" y="1837583"/>
            <a:ext cx="1200727" cy="942109"/>
          </a:xfrm>
          <a:prstGeom prst="rect">
            <a:avLst/>
          </a:prstGeom>
          <a:noFill/>
          <a:ln cap="flat">
            <a:noFill/>
          </a:ln>
        </p:spPr>
      </p:pic>
      <p:pic>
        <p:nvPicPr>
          <p:cNvPr id="21" name="Picture 20"/>
          <p:cNvPicPr>
            <a:picLocks noChangeAspect="1"/>
          </p:cNvPicPr>
          <p:nvPr/>
        </p:nvPicPr>
        <p:blipFill rotWithShape="1">
          <a:blip r:embed="rId2"/>
          <a:srcRect l="58057" t="33997" r="29564" b="52401"/>
          <a:stretch/>
        </p:blipFill>
        <p:spPr>
          <a:xfrm>
            <a:off x="9584464" y="3311340"/>
            <a:ext cx="1200727" cy="932873"/>
          </a:xfrm>
          <a:prstGeom prst="rect">
            <a:avLst/>
          </a:prstGeom>
          <a:noFill/>
          <a:ln cap="flat">
            <a:noFill/>
          </a:ln>
        </p:spPr>
      </p:pic>
      <p:pic>
        <p:nvPicPr>
          <p:cNvPr id="22" name="Picture 21"/>
          <p:cNvPicPr>
            <a:picLocks noChangeAspect="1"/>
          </p:cNvPicPr>
          <p:nvPr/>
        </p:nvPicPr>
        <p:blipFill rotWithShape="1">
          <a:blip r:embed="rId2"/>
          <a:srcRect l="85410" t="33633" r="2020" b="52092"/>
          <a:stretch/>
        </p:blipFill>
        <p:spPr>
          <a:xfrm>
            <a:off x="8233276" y="1845274"/>
            <a:ext cx="1219200" cy="979054"/>
          </a:xfrm>
          <a:prstGeom prst="rect">
            <a:avLst/>
          </a:prstGeom>
          <a:noFill/>
          <a:ln cap="flat">
            <a:noFill/>
          </a:ln>
        </p:spPr>
      </p:pic>
      <p:pic>
        <p:nvPicPr>
          <p:cNvPr id="23" name="Picture 22"/>
          <p:cNvPicPr>
            <a:picLocks noChangeAspect="1"/>
          </p:cNvPicPr>
          <p:nvPr/>
        </p:nvPicPr>
        <p:blipFill rotWithShape="1">
          <a:blip r:embed="rId2"/>
          <a:srcRect l="16820" t="50179" r="71226" b="36076"/>
          <a:stretch/>
        </p:blipFill>
        <p:spPr>
          <a:xfrm>
            <a:off x="9524815" y="1863383"/>
            <a:ext cx="1159497" cy="942681"/>
          </a:xfrm>
          <a:prstGeom prst="rect">
            <a:avLst/>
          </a:prstGeom>
          <a:noFill/>
          <a:ln cap="flat">
            <a:noFill/>
          </a:ln>
        </p:spPr>
      </p:pic>
      <p:pic>
        <p:nvPicPr>
          <p:cNvPr id="24" name="Picture 23"/>
          <p:cNvPicPr>
            <a:picLocks noChangeAspect="1"/>
          </p:cNvPicPr>
          <p:nvPr/>
        </p:nvPicPr>
        <p:blipFill rotWithShape="1">
          <a:blip r:embed="rId2"/>
          <a:srcRect l="85602" t="17457" r="2133" b="69210"/>
          <a:stretch/>
        </p:blipFill>
        <p:spPr>
          <a:xfrm>
            <a:off x="10785191" y="1863383"/>
            <a:ext cx="1189608" cy="914400"/>
          </a:xfrm>
          <a:prstGeom prst="rect">
            <a:avLst/>
          </a:prstGeom>
          <a:noFill/>
          <a:ln cap="flat">
            <a:noFill/>
          </a:ln>
        </p:spPr>
      </p:pic>
      <p:pic>
        <p:nvPicPr>
          <p:cNvPr id="25" name="Picture 24"/>
          <p:cNvPicPr>
            <a:picLocks noChangeAspect="1"/>
          </p:cNvPicPr>
          <p:nvPr/>
        </p:nvPicPr>
        <p:blipFill rotWithShape="1">
          <a:blip r:embed="rId2"/>
          <a:srcRect l="2196" t="50138" r="84831" b="35433"/>
          <a:stretch/>
        </p:blipFill>
        <p:spPr>
          <a:xfrm>
            <a:off x="179135" y="3316132"/>
            <a:ext cx="1258335" cy="989624"/>
          </a:xfrm>
          <a:prstGeom prst="rect">
            <a:avLst/>
          </a:prstGeom>
          <a:noFill/>
          <a:ln cap="flat">
            <a:noFill/>
          </a:ln>
        </p:spPr>
      </p:pic>
      <p:pic>
        <p:nvPicPr>
          <p:cNvPr id="26" name="Picture 25"/>
          <p:cNvPicPr>
            <a:picLocks noChangeAspect="1"/>
          </p:cNvPicPr>
          <p:nvPr/>
        </p:nvPicPr>
        <p:blipFill rotWithShape="1">
          <a:blip r:embed="rId2"/>
          <a:srcRect l="29738" t="17330" r="57289" b="68241"/>
          <a:stretch/>
        </p:blipFill>
        <p:spPr>
          <a:xfrm>
            <a:off x="1581023" y="3316132"/>
            <a:ext cx="1258335" cy="989624"/>
          </a:xfrm>
          <a:prstGeom prst="rect">
            <a:avLst/>
          </a:prstGeom>
          <a:noFill/>
          <a:ln cap="flat">
            <a:noFill/>
          </a:ln>
        </p:spPr>
      </p:pic>
      <p:pic>
        <p:nvPicPr>
          <p:cNvPr id="27" name="Picture 26"/>
          <p:cNvPicPr>
            <a:picLocks noChangeAspect="1"/>
          </p:cNvPicPr>
          <p:nvPr/>
        </p:nvPicPr>
        <p:blipFill rotWithShape="1">
          <a:blip r:embed="rId2"/>
          <a:srcRect l="57492" t="17460" r="29656" b="68218"/>
          <a:stretch/>
        </p:blipFill>
        <p:spPr>
          <a:xfrm>
            <a:off x="8192385" y="3337099"/>
            <a:ext cx="1154529" cy="909702"/>
          </a:xfrm>
          <a:prstGeom prst="rect">
            <a:avLst/>
          </a:prstGeom>
          <a:noFill/>
          <a:ln cap="flat">
            <a:noFill/>
          </a:ln>
        </p:spPr>
      </p:pic>
      <p:pic>
        <p:nvPicPr>
          <p:cNvPr id="29" name="Picture 28"/>
          <p:cNvPicPr>
            <a:picLocks noChangeAspect="1"/>
          </p:cNvPicPr>
          <p:nvPr/>
        </p:nvPicPr>
        <p:blipFill rotWithShape="1">
          <a:blip r:embed="rId2"/>
          <a:srcRect l="71287" t="17332" r="15740" b="68239"/>
          <a:stretch/>
        </p:blipFill>
        <p:spPr>
          <a:xfrm>
            <a:off x="6909062" y="3337099"/>
            <a:ext cx="1119685" cy="880582"/>
          </a:xfrm>
          <a:prstGeom prst="rect">
            <a:avLst/>
          </a:prstGeom>
          <a:noFill/>
          <a:ln cap="flat">
            <a:noFill/>
          </a:ln>
        </p:spPr>
      </p:pic>
      <p:pic>
        <p:nvPicPr>
          <p:cNvPr id="33" name="Picture 32"/>
          <p:cNvPicPr>
            <a:picLocks noChangeAspect="1"/>
          </p:cNvPicPr>
          <p:nvPr/>
        </p:nvPicPr>
        <p:blipFill rotWithShape="1">
          <a:blip r:embed="rId2"/>
          <a:srcRect l="43888" t="33411" r="43139" b="52160"/>
          <a:stretch/>
        </p:blipFill>
        <p:spPr>
          <a:xfrm>
            <a:off x="2905097" y="3313163"/>
            <a:ext cx="1217584" cy="957575"/>
          </a:xfrm>
          <a:prstGeom prst="rect">
            <a:avLst/>
          </a:prstGeom>
          <a:noFill/>
          <a:ln cap="flat">
            <a:noFill/>
          </a:ln>
        </p:spPr>
      </p:pic>
      <p:pic>
        <p:nvPicPr>
          <p:cNvPr id="34" name="Picture 33"/>
          <p:cNvPicPr>
            <a:picLocks noChangeAspect="1"/>
          </p:cNvPicPr>
          <p:nvPr/>
        </p:nvPicPr>
        <p:blipFill rotWithShape="1">
          <a:blip r:embed="rId2"/>
          <a:srcRect l="85095" t="49767" r="1932" b="35804"/>
          <a:stretch/>
        </p:blipFill>
        <p:spPr>
          <a:xfrm>
            <a:off x="4293383" y="3302094"/>
            <a:ext cx="1217584" cy="957575"/>
          </a:xfrm>
          <a:prstGeom prst="rect">
            <a:avLst/>
          </a:prstGeom>
          <a:noFill/>
          <a:ln cap="flat">
            <a:noFill/>
          </a:ln>
        </p:spPr>
      </p:pic>
      <p:pic>
        <p:nvPicPr>
          <p:cNvPr id="35" name="Picture 34"/>
          <p:cNvPicPr>
            <a:picLocks noChangeAspect="1"/>
          </p:cNvPicPr>
          <p:nvPr/>
        </p:nvPicPr>
        <p:blipFill rotWithShape="1">
          <a:blip r:embed="rId2"/>
          <a:srcRect l="15995" t="33411" r="71032" b="52160"/>
          <a:stretch/>
        </p:blipFill>
        <p:spPr>
          <a:xfrm>
            <a:off x="6861427" y="1813825"/>
            <a:ext cx="1258335" cy="989624"/>
          </a:xfrm>
          <a:prstGeom prst="rect">
            <a:avLst/>
          </a:prstGeom>
          <a:noFill/>
          <a:ln cap="flat">
            <a:noFill/>
          </a:ln>
        </p:spPr>
      </p:pic>
      <p:pic>
        <p:nvPicPr>
          <p:cNvPr id="36" name="Picture 35"/>
          <p:cNvPicPr>
            <a:picLocks noChangeAspect="1"/>
          </p:cNvPicPr>
          <p:nvPr/>
        </p:nvPicPr>
        <p:blipFill rotWithShape="1">
          <a:blip r:embed="rId2"/>
          <a:srcRect l="15995" t="17192" r="71032" b="68379"/>
          <a:stretch/>
        </p:blipFill>
        <p:spPr>
          <a:xfrm>
            <a:off x="5606922" y="3297138"/>
            <a:ext cx="1258335" cy="989624"/>
          </a:xfrm>
          <a:prstGeom prst="rect">
            <a:avLst/>
          </a:prstGeom>
          <a:noFill/>
          <a:ln cap="flat">
            <a:noFill/>
          </a:ln>
        </p:spPr>
      </p:pic>
      <p:pic>
        <p:nvPicPr>
          <p:cNvPr id="37" name="Picture 36"/>
          <p:cNvPicPr>
            <a:picLocks noChangeAspect="1"/>
          </p:cNvPicPr>
          <p:nvPr/>
        </p:nvPicPr>
        <p:blipFill rotWithShape="1">
          <a:blip r:embed="rId2"/>
          <a:srcRect l="2195" t="33548" r="84832" b="52023"/>
          <a:stretch/>
        </p:blipFill>
        <p:spPr>
          <a:xfrm>
            <a:off x="10812329" y="3270045"/>
            <a:ext cx="1258335" cy="989624"/>
          </a:xfrm>
          <a:prstGeom prst="rect">
            <a:avLst/>
          </a:prstGeom>
          <a:noFill/>
          <a:ln cap="flat">
            <a:noFill/>
          </a:ln>
        </p:spPr>
      </p:pic>
      <p:pic>
        <p:nvPicPr>
          <p:cNvPr id="39" name="Picture 38"/>
          <p:cNvPicPr>
            <a:picLocks noChangeAspect="1"/>
          </p:cNvPicPr>
          <p:nvPr/>
        </p:nvPicPr>
        <p:blipFill rotWithShape="1">
          <a:blip r:embed="rId2"/>
          <a:srcRect l="29990" t="33411" r="57037" b="52160"/>
          <a:stretch/>
        </p:blipFill>
        <p:spPr>
          <a:xfrm>
            <a:off x="2255124" y="4910962"/>
            <a:ext cx="1258335" cy="989624"/>
          </a:xfrm>
          <a:prstGeom prst="rect">
            <a:avLst/>
          </a:prstGeom>
          <a:noFill/>
          <a:ln cap="flat">
            <a:noFill/>
          </a:ln>
        </p:spPr>
      </p:pic>
      <p:pic>
        <p:nvPicPr>
          <p:cNvPr id="40" name="Picture 39"/>
          <p:cNvPicPr>
            <a:picLocks noChangeAspect="1"/>
          </p:cNvPicPr>
          <p:nvPr/>
        </p:nvPicPr>
        <p:blipFill rotWithShape="1">
          <a:blip r:embed="rId2"/>
          <a:srcRect l="2389" t="66260" r="84638" b="19311"/>
          <a:stretch/>
        </p:blipFill>
        <p:spPr>
          <a:xfrm>
            <a:off x="3692291" y="4910962"/>
            <a:ext cx="1258335" cy="989624"/>
          </a:xfrm>
          <a:prstGeom prst="rect">
            <a:avLst/>
          </a:prstGeom>
          <a:noFill/>
          <a:ln cap="flat">
            <a:noFill/>
          </a:ln>
        </p:spPr>
      </p:pic>
      <p:pic>
        <p:nvPicPr>
          <p:cNvPr id="41" name="Picture 40"/>
          <p:cNvPicPr>
            <a:picLocks noChangeAspect="1"/>
          </p:cNvPicPr>
          <p:nvPr/>
        </p:nvPicPr>
        <p:blipFill rotWithShape="1">
          <a:blip r:embed="rId2"/>
          <a:srcRect l="43694" t="66260" r="43333" b="19311"/>
          <a:stretch/>
        </p:blipFill>
        <p:spPr>
          <a:xfrm>
            <a:off x="5129458" y="4902504"/>
            <a:ext cx="1258335" cy="989624"/>
          </a:xfrm>
          <a:prstGeom prst="rect">
            <a:avLst/>
          </a:prstGeom>
          <a:noFill/>
          <a:ln cap="flat">
            <a:noFill/>
          </a:ln>
        </p:spPr>
      </p:pic>
      <p:pic>
        <p:nvPicPr>
          <p:cNvPr id="42" name="Picture 41"/>
          <p:cNvPicPr>
            <a:picLocks noChangeAspect="1"/>
          </p:cNvPicPr>
          <p:nvPr/>
        </p:nvPicPr>
        <p:blipFill rotWithShape="1">
          <a:blip r:embed="rId2"/>
          <a:srcRect l="57591" t="66260" r="29436" b="19311"/>
          <a:stretch/>
        </p:blipFill>
        <p:spPr>
          <a:xfrm>
            <a:off x="6576280" y="4902504"/>
            <a:ext cx="1258335" cy="989624"/>
          </a:xfrm>
          <a:prstGeom prst="rect">
            <a:avLst/>
          </a:prstGeom>
          <a:noFill/>
          <a:ln cap="flat">
            <a:noFill/>
          </a:ln>
        </p:spPr>
      </p:pic>
      <p:pic>
        <p:nvPicPr>
          <p:cNvPr id="43" name="Picture 42"/>
          <p:cNvPicPr>
            <a:picLocks noChangeAspect="1"/>
          </p:cNvPicPr>
          <p:nvPr/>
        </p:nvPicPr>
        <p:blipFill rotWithShape="1">
          <a:blip r:embed="rId2"/>
          <a:srcRect l="30087" t="49767" r="56940" b="35804"/>
          <a:stretch/>
        </p:blipFill>
        <p:spPr>
          <a:xfrm>
            <a:off x="8023102" y="4902504"/>
            <a:ext cx="1258335" cy="989624"/>
          </a:xfrm>
          <a:prstGeom prst="rect">
            <a:avLst/>
          </a:prstGeom>
          <a:noFill/>
          <a:ln cap="flat">
            <a:noFill/>
          </a:ln>
        </p:spPr>
      </p:pic>
      <p:pic>
        <p:nvPicPr>
          <p:cNvPr id="44" name="Picture 43"/>
          <p:cNvPicPr>
            <a:picLocks noChangeAspect="1"/>
          </p:cNvPicPr>
          <p:nvPr/>
        </p:nvPicPr>
        <p:blipFill rotWithShape="1">
          <a:blip r:embed="rId2"/>
          <a:srcRect l="29854" t="66195" r="57173" b="19376"/>
          <a:stretch/>
        </p:blipFill>
        <p:spPr>
          <a:xfrm>
            <a:off x="9520480" y="4910962"/>
            <a:ext cx="1258335" cy="989624"/>
          </a:xfrm>
          <a:prstGeom prst="rect">
            <a:avLst/>
          </a:prstGeom>
          <a:noFill/>
          <a:ln cap="flat">
            <a:noFill/>
          </a:ln>
        </p:spPr>
      </p:pic>
      <p:pic>
        <p:nvPicPr>
          <p:cNvPr id="46" name="Picture 45"/>
          <p:cNvPicPr>
            <a:picLocks noChangeAspect="1"/>
          </p:cNvPicPr>
          <p:nvPr/>
        </p:nvPicPr>
        <p:blipFill rotWithShape="1">
          <a:blip r:embed="rId2"/>
          <a:srcRect l="43791" t="50042" r="43236" b="35529"/>
          <a:stretch/>
        </p:blipFill>
        <p:spPr>
          <a:xfrm>
            <a:off x="778197" y="4902504"/>
            <a:ext cx="1258335" cy="989624"/>
          </a:xfrm>
          <a:prstGeom prst="rect">
            <a:avLst/>
          </a:prstGeom>
          <a:noFill/>
          <a:ln cap="flat">
            <a:noFill/>
          </a:ln>
        </p:spPr>
      </p:pic>
    </p:spTree>
    <p:extLst>
      <p:ext uri="{BB962C8B-B14F-4D97-AF65-F5344CB8AC3E}">
        <p14:creationId xmlns:p14="http://schemas.microsoft.com/office/powerpoint/2010/main" val="2189061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2394F-A873-42DB-B467-C1DAED12EA66}"/>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B5DD90B2-93BF-4E4C-84B7-170C7F489311}"/>
              </a:ext>
            </a:extLst>
          </p:cNvPr>
          <p:cNvSpPr>
            <a:spLocks noGrp="1"/>
          </p:cNvSpPr>
          <p:nvPr>
            <p:ph type="subTitle" idx="1"/>
          </p:nvPr>
        </p:nvSpPr>
        <p:spPr/>
        <p:txBody>
          <a:bodyPr/>
          <a:lstStyle/>
          <a:p>
            <a:endParaRPr lang="en-GB"/>
          </a:p>
        </p:txBody>
      </p:sp>
      <p:sp>
        <p:nvSpPr>
          <p:cNvPr id="5" name="Rectangle 4">
            <a:extLst>
              <a:ext uri="{FF2B5EF4-FFF2-40B4-BE49-F238E27FC236}">
                <a16:creationId xmlns:a16="http://schemas.microsoft.com/office/drawing/2014/main" id="{6CB3617B-CF19-4CB3-B93E-363E77692E4D}"/>
              </a:ext>
            </a:extLst>
          </p:cNvPr>
          <p:cNvSpPr/>
          <p:nvPr/>
        </p:nvSpPr>
        <p:spPr>
          <a:xfrm>
            <a:off x="107092" y="97095"/>
            <a:ext cx="11977816" cy="6647935"/>
          </a:xfrm>
          <a:prstGeom prst="rect">
            <a:avLst/>
          </a:prstGeom>
          <a:solidFill>
            <a:srgbClr val="CC66FF"/>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CC50D494-36E0-4CAA-BDF2-DF4F969B893B}"/>
              </a:ext>
            </a:extLst>
          </p:cNvPr>
          <p:cNvSpPr/>
          <p:nvPr/>
        </p:nvSpPr>
        <p:spPr>
          <a:xfrm>
            <a:off x="189471" y="5858142"/>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D6EC816-606F-4CDF-83B9-8B00337F4F5F}"/>
              </a:ext>
            </a:extLst>
          </p:cNvPr>
          <p:cNvSpPr txBox="1"/>
          <p:nvPr/>
        </p:nvSpPr>
        <p:spPr>
          <a:xfrm>
            <a:off x="864066" y="5986095"/>
            <a:ext cx="4028302" cy="461665"/>
          </a:xfrm>
          <a:prstGeom prst="rect">
            <a:avLst/>
          </a:prstGeom>
          <a:noFill/>
        </p:spPr>
        <p:txBody>
          <a:bodyPr wrap="square" rtlCol="0">
            <a:spAutoFit/>
          </a:bodyPr>
          <a:lstStyle/>
          <a:p>
            <a:r>
              <a:rPr lang="en-GB" sz="2400" dirty="0"/>
              <a:t>Subject</a:t>
            </a:r>
            <a:r>
              <a:rPr lang="en-GB" dirty="0"/>
              <a:t>: </a:t>
            </a:r>
            <a:r>
              <a:rPr lang="en-GB" sz="2400" dirty="0"/>
              <a:t>English </a:t>
            </a:r>
            <a:endParaRPr lang="en-GB" dirty="0"/>
          </a:p>
        </p:txBody>
      </p:sp>
      <p:sp>
        <p:nvSpPr>
          <p:cNvPr id="8" name="Rectangle 7">
            <a:extLst>
              <a:ext uri="{FF2B5EF4-FFF2-40B4-BE49-F238E27FC236}">
                <a16:creationId xmlns:a16="http://schemas.microsoft.com/office/drawing/2014/main" id="{3BF00CD2-479E-4C56-91BA-A1E727661121}"/>
              </a:ext>
            </a:extLst>
          </p:cNvPr>
          <p:cNvSpPr/>
          <p:nvPr/>
        </p:nvSpPr>
        <p:spPr>
          <a:xfrm>
            <a:off x="189471" y="21980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1FBEB69-A9BA-4EB5-B669-DDFA76D48D5E}"/>
              </a:ext>
            </a:extLst>
          </p:cNvPr>
          <p:cNvSpPr txBox="1"/>
          <p:nvPr/>
        </p:nvSpPr>
        <p:spPr>
          <a:xfrm>
            <a:off x="357251" y="267043"/>
            <a:ext cx="7426334" cy="584775"/>
          </a:xfrm>
          <a:prstGeom prst="rect">
            <a:avLst/>
          </a:prstGeom>
          <a:noFill/>
        </p:spPr>
        <p:txBody>
          <a:bodyPr wrap="square" rtlCol="0">
            <a:spAutoFit/>
          </a:bodyPr>
          <a:lstStyle/>
          <a:p>
            <a:r>
              <a:rPr lang="en-GB" sz="3200" dirty="0"/>
              <a:t>Date</a:t>
            </a:r>
            <a:r>
              <a:rPr lang="en-GB" dirty="0"/>
              <a:t>:   </a:t>
            </a:r>
            <a:r>
              <a:rPr lang="en-GB" sz="3200" dirty="0"/>
              <a:t>Tuesday  2nd March 2021 </a:t>
            </a:r>
            <a:endParaRPr lang="en-GB" dirty="0"/>
          </a:p>
        </p:txBody>
      </p:sp>
      <p:pic>
        <p:nvPicPr>
          <p:cNvPr id="10" name="Picture 9">
            <a:extLst>
              <a:ext uri="{FF2B5EF4-FFF2-40B4-BE49-F238E27FC236}">
                <a16:creationId xmlns:a16="http://schemas.microsoft.com/office/drawing/2014/main" id="{BAC8183C-BAA0-4C94-A4F0-AFCA7679ABA3}"/>
              </a:ext>
            </a:extLst>
          </p:cNvPr>
          <p:cNvPicPr>
            <a:picLocks noChangeAspect="1"/>
          </p:cNvPicPr>
          <p:nvPr/>
        </p:nvPicPr>
        <p:blipFill>
          <a:blip r:embed="rId2"/>
          <a:stretch>
            <a:fillRect/>
          </a:stretch>
        </p:blipFill>
        <p:spPr>
          <a:xfrm>
            <a:off x="553093" y="1680352"/>
            <a:ext cx="2219325" cy="1104900"/>
          </a:xfrm>
          <a:prstGeom prst="rect">
            <a:avLst/>
          </a:prstGeom>
        </p:spPr>
      </p:pic>
      <p:sp>
        <p:nvSpPr>
          <p:cNvPr id="11" name="Rectangle 10">
            <a:extLst>
              <a:ext uri="{FF2B5EF4-FFF2-40B4-BE49-F238E27FC236}">
                <a16:creationId xmlns:a16="http://schemas.microsoft.com/office/drawing/2014/main" id="{321B0E8B-34D4-4ABF-AA83-725EE25D968F}"/>
              </a:ext>
            </a:extLst>
          </p:cNvPr>
          <p:cNvSpPr/>
          <p:nvPr/>
        </p:nvSpPr>
        <p:spPr>
          <a:xfrm>
            <a:off x="569871" y="2788274"/>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7B59A686-26E2-40E6-A962-30D462E7E297}"/>
              </a:ext>
            </a:extLst>
          </p:cNvPr>
          <p:cNvSpPr txBox="1"/>
          <p:nvPr/>
        </p:nvSpPr>
        <p:spPr>
          <a:xfrm>
            <a:off x="661401" y="3097396"/>
            <a:ext cx="10429593" cy="1938992"/>
          </a:xfrm>
          <a:prstGeom prst="rect">
            <a:avLst/>
          </a:prstGeom>
          <a:noFill/>
        </p:spPr>
        <p:txBody>
          <a:bodyPr wrap="square" lIns="91440" tIns="45720" rIns="91440" bIns="45720" rtlCol="0" anchor="t">
            <a:spAutoFit/>
          </a:bodyPr>
          <a:lstStyle/>
          <a:p>
            <a:r>
              <a:rPr lang="en-GB" sz="4000" dirty="0"/>
              <a:t>L.O. To be able to understand what an adjective is. </a:t>
            </a:r>
          </a:p>
          <a:p>
            <a:r>
              <a:rPr lang="en-GB" sz="4000" dirty="0"/>
              <a:t> </a:t>
            </a:r>
          </a:p>
        </p:txBody>
      </p:sp>
      <p:pic>
        <p:nvPicPr>
          <p:cNvPr id="13" name="Picture 12">
            <a:extLst>
              <a:ext uri="{FF2B5EF4-FFF2-40B4-BE49-F238E27FC236}">
                <a16:creationId xmlns:a16="http://schemas.microsoft.com/office/drawing/2014/main" id="{1E784D4E-1643-4C19-881C-458674B55174}"/>
              </a:ext>
            </a:extLst>
          </p:cNvPr>
          <p:cNvPicPr>
            <a:picLocks noChangeAspect="1"/>
          </p:cNvPicPr>
          <p:nvPr/>
        </p:nvPicPr>
        <p:blipFill>
          <a:blip r:embed="rId3"/>
          <a:stretch>
            <a:fillRect/>
          </a:stretch>
        </p:blipFill>
        <p:spPr>
          <a:xfrm>
            <a:off x="4646197" y="5915432"/>
            <a:ext cx="834561" cy="640100"/>
          </a:xfrm>
          <a:prstGeom prst="rect">
            <a:avLst/>
          </a:prstGeom>
        </p:spPr>
      </p:pic>
    </p:spTree>
    <p:extLst>
      <p:ext uri="{BB962C8B-B14F-4D97-AF65-F5344CB8AC3E}">
        <p14:creationId xmlns:p14="http://schemas.microsoft.com/office/powerpoint/2010/main" val="1719574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3">
            <a:extLst>
              <a:ext uri="{FF2B5EF4-FFF2-40B4-BE49-F238E27FC236}">
                <a16:creationId xmlns:a16="http://schemas.microsoft.com/office/drawing/2014/main" id="{64D7C86E-E2DC-410E-86E1-DA1292E259F0}"/>
              </a:ext>
            </a:extLst>
          </p:cNvPr>
          <p:cNvSpPr>
            <a:spLocks noGrp="1"/>
          </p:cNvSpPr>
          <p:nvPr>
            <p:ph idx="1"/>
          </p:nvPr>
        </p:nvSpPr>
        <p:spPr>
          <a:xfrm>
            <a:off x="440254" y="801823"/>
            <a:ext cx="11587623" cy="1391446"/>
          </a:xfrm>
        </p:spPr>
        <p:txBody>
          <a:bodyPr tIns="0">
            <a:normAutofit/>
          </a:bodyPr>
          <a:lstStyle/>
          <a:p>
            <a:pPr marL="0" indent="0" algn="ctr">
              <a:buNone/>
            </a:pPr>
            <a:r>
              <a:rPr lang="en-GB" sz="2000" dirty="0"/>
              <a:t>Last week we began to explore the characters in our class story Hansel and Gretel. The characters were described using words called </a:t>
            </a:r>
            <a:r>
              <a:rPr lang="en-GB" sz="2000" b="1" dirty="0"/>
              <a:t>adjectives,</a:t>
            </a:r>
            <a:r>
              <a:rPr lang="en-GB" sz="2000" dirty="0"/>
              <a:t> and you were given some adjectives to help you to write sentences to describe the dad in the story. Today, we are going to further explore </a:t>
            </a:r>
            <a:r>
              <a:rPr lang="en-GB" sz="2000" b="1" dirty="0"/>
              <a:t>adjectives</a:t>
            </a:r>
            <a:r>
              <a:rPr lang="en-GB" sz="2000" dirty="0"/>
              <a:t> so that you can begin to use some of your own in preparation for making your own story characters!</a:t>
            </a:r>
            <a:r>
              <a:rPr lang="en-GB" sz="2000" b="1" dirty="0"/>
              <a:t> </a:t>
            </a:r>
            <a:endParaRPr lang="en-GB" sz="2000" dirty="0"/>
          </a:p>
          <a:p>
            <a:pPr marL="0" indent="0" algn="ctr">
              <a:buNone/>
            </a:pPr>
            <a:endParaRPr lang="en-GB" sz="2000" dirty="0"/>
          </a:p>
        </p:txBody>
      </p:sp>
      <p:sp>
        <p:nvSpPr>
          <p:cNvPr id="8" name="Title 22">
            <a:extLst>
              <a:ext uri="{FF2B5EF4-FFF2-40B4-BE49-F238E27FC236}">
                <a16:creationId xmlns:a16="http://schemas.microsoft.com/office/drawing/2014/main" id="{DB9F0319-9206-4651-973D-ABFC1F51806D}"/>
              </a:ext>
            </a:extLst>
          </p:cNvPr>
          <p:cNvSpPr>
            <a:spLocks noGrp="1"/>
          </p:cNvSpPr>
          <p:nvPr>
            <p:ph type="title"/>
          </p:nvPr>
        </p:nvSpPr>
        <p:spPr>
          <a:xfrm>
            <a:off x="2027050" y="-24617"/>
            <a:ext cx="8220075" cy="994306"/>
          </a:xfrm>
        </p:spPr>
        <p:txBody>
          <a:bodyPr>
            <a:noAutofit/>
          </a:bodyPr>
          <a:lstStyle/>
          <a:p>
            <a:pPr algn="ctr"/>
            <a:r>
              <a:rPr lang="en-GB" b="1" u="sng" dirty="0"/>
              <a:t>Adjectives </a:t>
            </a:r>
          </a:p>
        </p:txBody>
      </p:sp>
      <p:sp>
        <p:nvSpPr>
          <p:cNvPr id="13" name="Thought Bubble: Cloud 12">
            <a:extLst>
              <a:ext uri="{FF2B5EF4-FFF2-40B4-BE49-F238E27FC236}">
                <a16:creationId xmlns:a16="http://schemas.microsoft.com/office/drawing/2014/main" id="{239353AC-4ED7-4E5D-ADB1-DC1F0DF3366F}"/>
              </a:ext>
            </a:extLst>
          </p:cNvPr>
          <p:cNvSpPr/>
          <p:nvPr/>
        </p:nvSpPr>
        <p:spPr>
          <a:xfrm>
            <a:off x="1219201" y="3953016"/>
            <a:ext cx="4671008" cy="2442679"/>
          </a:xfrm>
          <a:prstGeom prst="cloudCallout">
            <a:avLst>
              <a:gd name="adj1" fmla="val -46263"/>
              <a:gd name="adj2" fmla="val -83646"/>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Can you think of any </a:t>
            </a:r>
            <a:r>
              <a:rPr lang="en-GB" b="1" dirty="0">
                <a:solidFill>
                  <a:schemeClr val="tx1"/>
                </a:solidFill>
              </a:rPr>
              <a:t>adjectives</a:t>
            </a:r>
            <a:r>
              <a:rPr lang="en-GB" dirty="0">
                <a:solidFill>
                  <a:schemeClr val="tx1"/>
                </a:solidFill>
              </a:rPr>
              <a:t> (describing words) used to describe how the dad in the story looked?</a:t>
            </a:r>
          </a:p>
        </p:txBody>
      </p:sp>
      <p:pic>
        <p:nvPicPr>
          <p:cNvPr id="3" name="Picture 2" descr="A picture containing text&#10;&#10;Description automatically generated">
            <a:extLst>
              <a:ext uri="{FF2B5EF4-FFF2-40B4-BE49-F238E27FC236}">
                <a16:creationId xmlns:a16="http://schemas.microsoft.com/office/drawing/2014/main" id="{54CEA7ED-00EC-47E7-ADAC-B9BD18AAF1B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4023" t="-286" r="18621" b="21783"/>
          <a:stretch/>
        </p:blipFill>
        <p:spPr>
          <a:xfrm rot="5400000">
            <a:off x="7351480" y="2774376"/>
            <a:ext cx="4010707" cy="32319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95876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0">
            <a:extLst>
              <a:ext uri="{FF2B5EF4-FFF2-40B4-BE49-F238E27FC236}">
                <a16:creationId xmlns:a16="http://schemas.microsoft.com/office/drawing/2014/main" id="{418AD38A-22F5-4B94-A145-354E041C814A}"/>
              </a:ext>
            </a:extLst>
          </p:cNvPr>
          <p:cNvSpPr>
            <a:spLocks noGrp="1" noChangeArrowheads="1"/>
          </p:cNvSpPr>
          <p:nvPr>
            <p:ph type="title"/>
          </p:nvPr>
        </p:nvSpPr>
        <p:spPr>
          <a:xfrm>
            <a:off x="354415" y="44233"/>
            <a:ext cx="11483170" cy="913387"/>
          </a:xfrm>
        </p:spPr>
        <p:txBody>
          <a:bodyPr/>
          <a:lstStyle/>
          <a:p>
            <a:pPr algn="ctr" eaLnBrk="1" hangingPunct="1"/>
            <a:r>
              <a:rPr lang="en-GB" altLang="en-US" sz="3600" u="sng">
                <a:solidFill>
                  <a:srgbClr val="C9085B"/>
                </a:solidFill>
                <a:latin typeface="Twinkl" pitchFamily="2" charset="0"/>
              </a:rPr>
              <a:t>Amazing Adjectives</a:t>
            </a:r>
            <a:endParaRPr lang="en-GB" altLang="en-US" sz="3600" u="sng" dirty="0">
              <a:solidFill>
                <a:srgbClr val="C9085B"/>
              </a:solidFill>
            </a:endParaRPr>
          </a:p>
        </p:txBody>
      </p:sp>
      <p:sp>
        <p:nvSpPr>
          <p:cNvPr id="11" name="Rectangle 4">
            <a:extLst>
              <a:ext uri="{FF2B5EF4-FFF2-40B4-BE49-F238E27FC236}">
                <a16:creationId xmlns:a16="http://schemas.microsoft.com/office/drawing/2014/main" id="{6035535E-A376-4BE8-B874-A7AFA75B8348}"/>
              </a:ext>
            </a:extLst>
          </p:cNvPr>
          <p:cNvSpPr>
            <a:spLocks noChangeArrowheads="1"/>
          </p:cNvSpPr>
          <p:nvPr/>
        </p:nvSpPr>
        <p:spPr bwMode="auto">
          <a:xfrm>
            <a:off x="928809" y="1643421"/>
            <a:ext cx="10662627" cy="430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2800" b="1">
                <a:solidFill>
                  <a:srgbClr val="CC00FF"/>
                </a:solidFill>
              </a:rPr>
              <a:t>Adjectives</a:t>
            </a:r>
            <a:r>
              <a:rPr lang="en-GB" altLang="en-US" sz="2800" b="1">
                <a:solidFill>
                  <a:schemeClr val="tx1"/>
                </a:solidFill>
              </a:rPr>
              <a:t> </a:t>
            </a:r>
            <a:r>
              <a:rPr lang="en-GB" altLang="en-US" sz="2800">
                <a:solidFill>
                  <a:schemeClr val="tx1"/>
                </a:solidFill>
              </a:rPr>
              <a:t>are words that </a:t>
            </a:r>
            <a:r>
              <a:rPr lang="en-GB" altLang="en-US" sz="2800" b="1">
                <a:solidFill>
                  <a:schemeClr val="tx1"/>
                </a:solidFill>
              </a:rPr>
              <a:t>describe nouns</a:t>
            </a:r>
            <a:r>
              <a:rPr lang="en-GB" altLang="en-US" sz="2800">
                <a:solidFill>
                  <a:schemeClr val="tx1"/>
                </a:solidFill>
              </a:rPr>
              <a:t> (people, places, things, feelings). They help us to imagine what the person, place, thing or feeling is like:</a:t>
            </a:r>
          </a:p>
          <a:p>
            <a:pPr algn="ctr" eaLnBrk="1" hangingPunct="1">
              <a:lnSpc>
                <a:spcPct val="100000"/>
              </a:lnSpc>
              <a:spcBef>
                <a:spcPct val="0"/>
              </a:spcBef>
              <a:buFontTx/>
              <a:buNone/>
            </a:pPr>
            <a:endParaRPr lang="en-GB" altLang="en-US" sz="2800">
              <a:solidFill>
                <a:schemeClr val="tx1"/>
              </a:solidFill>
            </a:endParaRPr>
          </a:p>
          <a:p>
            <a:pPr algn="ctr" eaLnBrk="1" hangingPunct="1">
              <a:lnSpc>
                <a:spcPct val="100000"/>
              </a:lnSpc>
              <a:spcBef>
                <a:spcPct val="0"/>
              </a:spcBef>
              <a:buFontTx/>
              <a:buNone/>
            </a:pPr>
            <a:r>
              <a:rPr lang="en-GB" altLang="en-US" sz="2800" b="1">
                <a:solidFill>
                  <a:srgbClr val="CC00FF"/>
                </a:solidFill>
              </a:rPr>
              <a:t>delicious</a:t>
            </a:r>
            <a:r>
              <a:rPr lang="en-GB" altLang="en-US" sz="2800">
                <a:solidFill>
                  <a:schemeClr val="tx1"/>
                </a:solidFill>
              </a:rPr>
              <a:t> cake      	</a:t>
            </a:r>
            <a:r>
              <a:rPr lang="en-GB" altLang="en-US" sz="2800" b="1">
                <a:solidFill>
                  <a:srgbClr val="CC00FF"/>
                </a:solidFill>
              </a:rPr>
              <a:t>best</a:t>
            </a:r>
            <a:r>
              <a:rPr lang="en-GB" altLang="en-US" sz="2800">
                <a:solidFill>
                  <a:schemeClr val="tx1"/>
                </a:solidFill>
              </a:rPr>
              <a:t> friend	</a:t>
            </a:r>
            <a:r>
              <a:rPr lang="en-GB" altLang="en-US" sz="2800" b="1">
                <a:solidFill>
                  <a:srgbClr val="CC00FF"/>
                </a:solidFill>
              </a:rPr>
              <a:t>                   sharp </a:t>
            </a:r>
            <a:r>
              <a:rPr lang="en-GB" altLang="en-US" sz="2800">
                <a:solidFill>
                  <a:schemeClr val="tx1"/>
                </a:solidFill>
              </a:rPr>
              <a:t>pin</a:t>
            </a:r>
          </a:p>
          <a:p>
            <a:pPr algn="ctr" eaLnBrk="1" hangingPunct="1">
              <a:lnSpc>
                <a:spcPct val="100000"/>
              </a:lnSpc>
              <a:spcBef>
                <a:spcPct val="0"/>
              </a:spcBef>
              <a:buFontTx/>
              <a:buNone/>
            </a:pPr>
            <a:endParaRPr lang="en-GB" altLang="en-US" sz="2800">
              <a:solidFill>
                <a:schemeClr val="tx1"/>
              </a:solidFill>
            </a:endParaRPr>
          </a:p>
          <a:p>
            <a:pPr eaLnBrk="1" hangingPunct="1">
              <a:lnSpc>
                <a:spcPct val="100000"/>
              </a:lnSpc>
              <a:spcBef>
                <a:spcPct val="0"/>
              </a:spcBef>
              <a:buFontTx/>
              <a:buNone/>
            </a:pPr>
            <a:endParaRPr lang="en-GB" altLang="en-US" sz="2800">
              <a:solidFill>
                <a:schemeClr val="tx1"/>
              </a:solidFill>
            </a:endParaRPr>
          </a:p>
          <a:p>
            <a:pPr eaLnBrk="1" hangingPunct="1">
              <a:lnSpc>
                <a:spcPct val="100000"/>
              </a:lnSpc>
              <a:spcBef>
                <a:spcPct val="0"/>
              </a:spcBef>
              <a:buFontTx/>
              <a:buNone/>
            </a:pPr>
            <a:r>
              <a:rPr lang="en-GB" altLang="en-US" sz="2800">
                <a:solidFill>
                  <a:schemeClr val="tx1"/>
                </a:solidFill>
              </a:rPr>
              <a:t>Sometimes </a:t>
            </a:r>
            <a:r>
              <a:rPr lang="en-GB" altLang="en-US" sz="2800" b="1">
                <a:solidFill>
                  <a:srgbClr val="CC00FF"/>
                </a:solidFill>
              </a:rPr>
              <a:t>adjectives</a:t>
            </a:r>
            <a:r>
              <a:rPr lang="en-GB" altLang="en-US" sz="2800">
                <a:solidFill>
                  <a:schemeClr val="tx1"/>
                </a:solidFill>
              </a:rPr>
              <a:t> can be used in different ways:</a:t>
            </a:r>
          </a:p>
          <a:p>
            <a:pPr eaLnBrk="1" hangingPunct="1">
              <a:lnSpc>
                <a:spcPct val="100000"/>
              </a:lnSpc>
              <a:spcBef>
                <a:spcPct val="0"/>
              </a:spcBef>
              <a:buFontTx/>
              <a:buNone/>
            </a:pPr>
            <a:r>
              <a:rPr lang="en-GB" altLang="en-US" sz="2800">
                <a:solidFill>
                  <a:schemeClr val="tx1"/>
                </a:solidFill>
              </a:rPr>
              <a:t>The</a:t>
            </a:r>
            <a:r>
              <a:rPr lang="en-GB" altLang="en-US" sz="2800">
                <a:solidFill>
                  <a:srgbClr val="00B050"/>
                </a:solidFill>
              </a:rPr>
              <a:t> </a:t>
            </a:r>
            <a:r>
              <a:rPr lang="en-GB" altLang="en-US" sz="2800" b="1">
                <a:solidFill>
                  <a:srgbClr val="CC00FF"/>
                </a:solidFill>
              </a:rPr>
              <a:t>dark blue </a:t>
            </a:r>
            <a:r>
              <a:rPr lang="en-GB" altLang="en-US" sz="2800">
                <a:solidFill>
                  <a:schemeClr val="tx1"/>
                </a:solidFill>
              </a:rPr>
              <a:t>plane flew through the sky.</a:t>
            </a:r>
          </a:p>
          <a:p>
            <a:pPr eaLnBrk="1" hangingPunct="1">
              <a:lnSpc>
                <a:spcPct val="100000"/>
              </a:lnSpc>
              <a:spcBef>
                <a:spcPct val="0"/>
              </a:spcBef>
              <a:buFontTx/>
              <a:buNone/>
            </a:pPr>
            <a:r>
              <a:rPr lang="en-GB" altLang="en-US" sz="2800">
                <a:solidFill>
                  <a:schemeClr val="tx1"/>
                </a:solidFill>
              </a:rPr>
              <a:t>The plane that flew through the sky was </a:t>
            </a:r>
            <a:r>
              <a:rPr lang="en-GB" altLang="en-US" sz="2800" b="1">
                <a:solidFill>
                  <a:srgbClr val="CC00FF"/>
                </a:solidFill>
              </a:rPr>
              <a:t>dark blue</a:t>
            </a:r>
            <a:r>
              <a:rPr lang="en-GB" altLang="en-US" sz="2800" b="1">
                <a:solidFill>
                  <a:srgbClr val="C9085B"/>
                </a:solidFill>
              </a:rPr>
              <a:t>. </a:t>
            </a:r>
            <a:endParaRPr lang="en-GB" altLang="en-US" sz="2800" b="1" dirty="0">
              <a:solidFill>
                <a:srgbClr val="C9085B"/>
              </a:solidFill>
            </a:endParaRPr>
          </a:p>
        </p:txBody>
      </p:sp>
      <p:pic>
        <p:nvPicPr>
          <p:cNvPr id="12" name="Picture 11">
            <a:extLst>
              <a:ext uri="{FF2B5EF4-FFF2-40B4-BE49-F238E27FC236}">
                <a16:creationId xmlns:a16="http://schemas.microsoft.com/office/drawing/2014/main" id="{D3461091-5ECD-4121-A6ED-FBCF27FADC3E}"/>
              </a:ext>
            </a:extLst>
          </p:cNvPr>
          <p:cNvPicPr>
            <a:picLocks noChangeAspect="1"/>
          </p:cNvPicPr>
          <p:nvPr/>
        </p:nvPicPr>
        <p:blipFill>
          <a:blip r:embed="rId2"/>
          <a:stretch>
            <a:fillRect/>
          </a:stretch>
        </p:blipFill>
        <p:spPr>
          <a:xfrm>
            <a:off x="10680822" y="44233"/>
            <a:ext cx="1511178" cy="1154207"/>
          </a:xfrm>
          <a:prstGeom prst="rect">
            <a:avLst/>
          </a:prstGeom>
        </p:spPr>
      </p:pic>
    </p:spTree>
    <p:extLst>
      <p:ext uri="{BB962C8B-B14F-4D97-AF65-F5344CB8AC3E}">
        <p14:creationId xmlns:p14="http://schemas.microsoft.com/office/powerpoint/2010/main" val="27034360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0">
            <a:extLst>
              <a:ext uri="{FF2B5EF4-FFF2-40B4-BE49-F238E27FC236}">
                <a16:creationId xmlns:a16="http://schemas.microsoft.com/office/drawing/2014/main" id="{E2ACD61C-818D-4C3E-AAE4-7672C7A89A2B}"/>
              </a:ext>
            </a:extLst>
          </p:cNvPr>
          <p:cNvSpPr>
            <a:spLocks noGrp="1" noChangeArrowheads="1"/>
          </p:cNvSpPr>
          <p:nvPr>
            <p:ph type="title"/>
          </p:nvPr>
        </p:nvSpPr>
        <p:spPr>
          <a:xfrm>
            <a:off x="259691" y="2786387"/>
            <a:ext cx="3753401" cy="3826728"/>
          </a:xfrm>
        </p:spPr>
        <p:txBody>
          <a:bodyPr vert="horz" lIns="91440" tIns="45720" rIns="91440" bIns="45720" rtlCol="0" anchor="b">
            <a:normAutofit fontScale="90000"/>
          </a:bodyPr>
          <a:lstStyle/>
          <a:p>
            <a:pPr algn="ctr"/>
            <a:r>
              <a:rPr lang="en-US" altLang="en-US" sz="3500" kern="1200" dirty="0">
                <a:solidFill>
                  <a:schemeClr val="tx1"/>
                </a:solidFill>
                <a:latin typeface="+mj-lt"/>
                <a:ea typeface="+mj-ea"/>
                <a:cs typeface="+mj-cs"/>
              </a:rPr>
              <a:t>For each picture on the following pages, see how many </a:t>
            </a:r>
            <a:r>
              <a:rPr lang="en-US" altLang="en-US" sz="3500" b="1" kern="1200" dirty="0">
                <a:solidFill>
                  <a:schemeClr val="tx1"/>
                </a:solidFill>
                <a:latin typeface="+mj-lt"/>
                <a:ea typeface="+mj-ea"/>
                <a:cs typeface="+mj-cs"/>
              </a:rPr>
              <a:t>adjectives</a:t>
            </a:r>
            <a:r>
              <a:rPr lang="en-US" altLang="en-US" sz="3500" kern="1200" dirty="0">
                <a:solidFill>
                  <a:schemeClr val="tx1"/>
                </a:solidFill>
                <a:latin typeface="+mj-lt"/>
                <a:ea typeface="+mj-ea"/>
                <a:cs typeface="+mj-cs"/>
              </a:rPr>
              <a:t> you can write down in a list to describe it. </a:t>
            </a:r>
            <a:r>
              <a:rPr lang="en-US" altLang="en-US" sz="3500" dirty="0"/>
              <a:t>O</a:t>
            </a:r>
            <a:r>
              <a:rPr lang="en-US" altLang="en-US" sz="3500" kern="1200" dirty="0">
                <a:solidFill>
                  <a:schemeClr val="tx1"/>
                </a:solidFill>
                <a:latin typeface="+mj-lt"/>
                <a:ea typeface="+mj-ea"/>
                <a:cs typeface="+mj-cs"/>
              </a:rPr>
              <a:t>r, if you need more help, find the correct symbols to describe it. </a:t>
            </a:r>
            <a:br>
              <a:rPr lang="en-US" altLang="en-US" sz="3500" kern="1200" dirty="0">
                <a:solidFill>
                  <a:schemeClr val="tx1"/>
                </a:solidFill>
                <a:latin typeface="+mj-lt"/>
                <a:ea typeface="+mj-ea"/>
                <a:cs typeface="+mj-cs"/>
              </a:rPr>
            </a:br>
            <a:br>
              <a:rPr lang="en-US" altLang="en-US" sz="3500" kern="1200" dirty="0">
                <a:solidFill>
                  <a:schemeClr val="tx1"/>
                </a:solidFill>
                <a:latin typeface="+mj-lt"/>
                <a:ea typeface="+mj-ea"/>
                <a:cs typeface="+mj-cs"/>
              </a:rPr>
            </a:br>
            <a:r>
              <a:rPr lang="en-US" altLang="en-US" sz="3500" u="sng" kern="1200" dirty="0">
                <a:solidFill>
                  <a:schemeClr val="tx1"/>
                </a:solidFill>
                <a:latin typeface="+mj-lt"/>
                <a:ea typeface="+mj-ea"/>
                <a:cs typeface="+mj-cs"/>
              </a:rPr>
              <a:t>Try to think of your own too without using the examples if you can!</a:t>
            </a:r>
          </a:p>
        </p:txBody>
      </p:sp>
      <p:pic>
        <p:nvPicPr>
          <p:cNvPr id="5" name="Picture 4">
            <a:extLst>
              <a:ext uri="{FF2B5EF4-FFF2-40B4-BE49-F238E27FC236}">
                <a16:creationId xmlns:a16="http://schemas.microsoft.com/office/drawing/2014/main" id="{35CC5731-E77E-41C2-A64C-1495D83D75D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92742" y="1042053"/>
            <a:ext cx="6312820" cy="55710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0724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0">
            <a:extLst>
              <a:ext uri="{FF2B5EF4-FFF2-40B4-BE49-F238E27FC236}">
                <a16:creationId xmlns:a16="http://schemas.microsoft.com/office/drawing/2014/main" id="{E2ACD61C-818D-4C3E-AAE4-7672C7A89A2B}"/>
              </a:ext>
            </a:extLst>
          </p:cNvPr>
          <p:cNvSpPr>
            <a:spLocks noGrp="1" noChangeArrowheads="1"/>
          </p:cNvSpPr>
          <p:nvPr>
            <p:ph type="title"/>
          </p:nvPr>
        </p:nvSpPr>
        <p:spPr>
          <a:xfrm>
            <a:off x="53320" y="3368652"/>
            <a:ext cx="3234018" cy="3826728"/>
          </a:xfrm>
        </p:spPr>
        <p:txBody>
          <a:bodyPr vert="horz" lIns="91440" tIns="45720" rIns="91440" bIns="45720" rtlCol="0" anchor="b">
            <a:normAutofit fontScale="90000"/>
          </a:bodyPr>
          <a:lstStyle/>
          <a:p>
            <a:r>
              <a:rPr lang="en-US" altLang="en-US" sz="3500" u="sng" kern="1200" dirty="0">
                <a:solidFill>
                  <a:schemeClr val="tx1"/>
                </a:solidFill>
                <a:latin typeface="+mj-lt"/>
                <a:ea typeface="+mj-ea"/>
                <a:cs typeface="+mj-cs"/>
              </a:rPr>
              <a:t>The teache</a:t>
            </a:r>
            <a:r>
              <a:rPr lang="en-US" altLang="en-US" sz="3500" u="sng" dirty="0"/>
              <a:t>r is</a:t>
            </a:r>
            <a:r>
              <a:rPr lang="en-US" altLang="en-US" sz="3500" u="sng" kern="1200" dirty="0">
                <a:solidFill>
                  <a:schemeClr val="tx1"/>
                </a:solidFill>
                <a:latin typeface="+mj-lt"/>
                <a:ea typeface="+mj-ea"/>
                <a:cs typeface="+mj-cs"/>
              </a:rPr>
              <a:t>:</a:t>
            </a:r>
            <a:br>
              <a:rPr lang="en-US" altLang="en-US" sz="3500" u="sng" kern="1200" dirty="0">
                <a:solidFill>
                  <a:schemeClr val="tx1"/>
                </a:solidFill>
                <a:latin typeface="+mj-lt"/>
                <a:ea typeface="+mj-ea"/>
                <a:cs typeface="+mj-cs"/>
              </a:rPr>
            </a:br>
            <a:br>
              <a:rPr lang="en-US" altLang="en-US" sz="2200" u="sng" kern="1200" dirty="0">
                <a:solidFill>
                  <a:schemeClr val="tx1"/>
                </a:solidFill>
                <a:latin typeface="+mj-lt"/>
                <a:ea typeface="+mj-ea"/>
                <a:cs typeface="+mj-cs"/>
              </a:rPr>
            </a:br>
            <a:r>
              <a:rPr lang="en-US" altLang="en-US" sz="2000" u="sng" kern="1200" dirty="0">
                <a:solidFill>
                  <a:schemeClr val="tx1"/>
                </a:solidFill>
                <a:latin typeface="+mj-lt"/>
                <a:ea typeface="+mj-ea"/>
                <a:cs typeface="+mj-cs"/>
              </a:rPr>
              <a:t>Helpful</a:t>
            </a:r>
            <a:br>
              <a:rPr lang="en-US" altLang="en-US" sz="2000" u="sng" kern="1200" dirty="0">
                <a:solidFill>
                  <a:schemeClr val="tx1"/>
                </a:solidFill>
                <a:latin typeface="+mj-lt"/>
                <a:ea typeface="+mj-ea"/>
                <a:cs typeface="+mj-cs"/>
              </a:rPr>
            </a:br>
            <a:r>
              <a:rPr lang="en-US" altLang="en-US" sz="2000" u="sng" kern="1200" dirty="0">
                <a:solidFill>
                  <a:schemeClr val="tx1"/>
                </a:solidFill>
                <a:latin typeface="+mj-lt"/>
                <a:ea typeface="+mj-ea"/>
                <a:cs typeface="+mj-cs"/>
              </a:rPr>
              <a:t>Kind</a:t>
            </a:r>
            <a:br>
              <a:rPr lang="en-US" altLang="en-US" sz="2000" u="sng" kern="1200" dirty="0">
                <a:solidFill>
                  <a:schemeClr val="tx1"/>
                </a:solidFill>
                <a:latin typeface="+mj-lt"/>
                <a:ea typeface="+mj-ea"/>
                <a:cs typeface="+mj-cs"/>
              </a:rPr>
            </a:br>
            <a:r>
              <a:rPr lang="en-US" altLang="en-US" sz="2000" u="sng" kern="1200" dirty="0">
                <a:solidFill>
                  <a:schemeClr val="tx1"/>
                </a:solidFill>
                <a:latin typeface="+mj-lt"/>
                <a:ea typeface="+mj-ea"/>
                <a:cs typeface="+mj-cs"/>
              </a:rPr>
              <a:t>Caring</a:t>
            </a:r>
            <a:br>
              <a:rPr lang="en-US" altLang="en-US" sz="2000" u="sng" kern="1200" dirty="0">
                <a:solidFill>
                  <a:schemeClr val="tx1"/>
                </a:solidFill>
                <a:latin typeface="+mj-lt"/>
                <a:ea typeface="+mj-ea"/>
                <a:cs typeface="+mj-cs"/>
              </a:rPr>
            </a:br>
            <a:r>
              <a:rPr lang="en-US" altLang="en-US" sz="2000" u="sng" kern="1200" dirty="0">
                <a:solidFill>
                  <a:schemeClr val="tx1"/>
                </a:solidFill>
                <a:latin typeface="+mj-lt"/>
                <a:ea typeface="+mj-ea"/>
                <a:cs typeface="+mj-cs"/>
              </a:rPr>
              <a:t>Professional</a:t>
            </a:r>
            <a:br>
              <a:rPr lang="en-US" altLang="en-US" sz="2000" u="sng" kern="1200" dirty="0">
                <a:solidFill>
                  <a:schemeClr val="tx1"/>
                </a:solidFill>
                <a:latin typeface="+mj-lt"/>
                <a:ea typeface="+mj-ea"/>
                <a:cs typeface="+mj-cs"/>
              </a:rPr>
            </a:br>
            <a:r>
              <a:rPr lang="en-US" altLang="en-US" sz="2000" u="sng" kern="1200" dirty="0">
                <a:solidFill>
                  <a:schemeClr val="tx1"/>
                </a:solidFill>
                <a:latin typeface="+mj-lt"/>
                <a:ea typeface="+mj-ea"/>
                <a:cs typeface="+mj-cs"/>
              </a:rPr>
              <a:t>Fun</a:t>
            </a:r>
            <a:br>
              <a:rPr lang="en-US" altLang="en-US" sz="2200" u="sng" kern="1200" dirty="0">
                <a:solidFill>
                  <a:schemeClr val="tx1"/>
                </a:solidFill>
                <a:latin typeface="+mj-lt"/>
                <a:ea typeface="+mj-ea"/>
                <a:cs typeface="+mj-cs"/>
              </a:rPr>
            </a:br>
            <a:br>
              <a:rPr lang="en-US" altLang="en-US" sz="2200" u="sng" kern="1200" dirty="0">
                <a:solidFill>
                  <a:schemeClr val="tx1"/>
                </a:solidFill>
                <a:latin typeface="+mj-lt"/>
                <a:ea typeface="+mj-ea"/>
                <a:cs typeface="+mj-cs"/>
              </a:rPr>
            </a:br>
            <a:br>
              <a:rPr lang="en-US" altLang="en-US" sz="3500" u="sng" kern="1200" dirty="0">
                <a:solidFill>
                  <a:schemeClr val="tx1"/>
                </a:solidFill>
                <a:latin typeface="+mj-lt"/>
                <a:ea typeface="+mj-ea"/>
                <a:cs typeface="+mj-cs"/>
              </a:rPr>
            </a:br>
            <a:br>
              <a:rPr lang="en-US" altLang="en-US" sz="3500" u="sng" kern="1200" dirty="0">
                <a:solidFill>
                  <a:schemeClr val="tx1"/>
                </a:solidFill>
                <a:latin typeface="+mj-lt"/>
                <a:ea typeface="+mj-ea"/>
                <a:cs typeface="+mj-cs"/>
              </a:rPr>
            </a:br>
            <a:br>
              <a:rPr lang="en-US" altLang="en-US" sz="3500" u="sng" kern="1200" dirty="0">
                <a:solidFill>
                  <a:schemeClr val="tx1"/>
                </a:solidFill>
                <a:latin typeface="+mj-lt"/>
                <a:ea typeface="+mj-ea"/>
                <a:cs typeface="+mj-cs"/>
              </a:rPr>
            </a:br>
            <a:r>
              <a:rPr lang="en-US" altLang="en-US" sz="3500" kern="1200" dirty="0">
                <a:solidFill>
                  <a:schemeClr val="tx1"/>
                </a:solidFill>
                <a:latin typeface="+mj-lt"/>
                <a:ea typeface="+mj-ea"/>
                <a:cs typeface="+mj-cs"/>
              </a:rPr>
              <a:t>__________</a:t>
            </a:r>
            <a:br>
              <a:rPr lang="en-US" altLang="en-US" sz="3500" u="sng" kern="1200" dirty="0">
                <a:solidFill>
                  <a:schemeClr val="tx1"/>
                </a:solidFill>
                <a:latin typeface="+mj-lt"/>
                <a:ea typeface="+mj-ea"/>
                <a:cs typeface="+mj-cs"/>
              </a:rPr>
            </a:b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__________</a:t>
            </a:r>
            <a:br>
              <a:rPr lang="en-US" altLang="en-US" sz="3500" u="sng" kern="1200" dirty="0">
                <a:solidFill>
                  <a:schemeClr val="tx1"/>
                </a:solidFill>
                <a:latin typeface="+mj-lt"/>
                <a:ea typeface="+mj-ea"/>
                <a:cs typeface="+mj-cs"/>
              </a:rPr>
            </a:b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__________</a:t>
            </a:r>
            <a:br>
              <a:rPr lang="en-US" altLang="en-US" sz="3500" u="sng" kern="1200" dirty="0">
                <a:solidFill>
                  <a:schemeClr val="tx1"/>
                </a:solidFill>
                <a:latin typeface="+mj-lt"/>
                <a:ea typeface="+mj-ea"/>
                <a:cs typeface="+mj-cs"/>
              </a:rPr>
            </a:b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__________</a:t>
            </a:r>
            <a:br>
              <a:rPr lang="en-US" altLang="en-US" sz="3500" u="sng" kern="1200" dirty="0">
                <a:solidFill>
                  <a:schemeClr val="tx1"/>
                </a:solidFill>
                <a:latin typeface="+mj-lt"/>
                <a:ea typeface="+mj-ea"/>
                <a:cs typeface="+mj-cs"/>
              </a:rPr>
            </a:br>
            <a:endParaRPr lang="en-US" altLang="en-US" sz="3500" u="sng" kern="1200" dirty="0">
              <a:solidFill>
                <a:schemeClr val="tx1"/>
              </a:solidFill>
              <a:latin typeface="+mj-lt"/>
              <a:ea typeface="+mj-ea"/>
              <a:cs typeface="+mj-cs"/>
            </a:endParaRPr>
          </a:p>
        </p:txBody>
      </p:sp>
      <p:pic>
        <p:nvPicPr>
          <p:cNvPr id="5" name="Picture 4">
            <a:extLst>
              <a:ext uri="{FF2B5EF4-FFF2-40B4-BE49-F238E27FC236}">
                <a16:creationId xmlns:a16="http://schemas.microsoft.com/office/drawing/2014/main" id="{35CC5731-E77E-41C2-A64C-1495D83D75D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026074" y="5757779"/>
            <a:ext cx="1246710" cy="110022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
            <a:extLst>
              <a:ext uri="{FF2B5EF4-FFF2-40B4-BE49-F238E27FC236}">
                <a16:creationId xmlns:a16="http://schemas.microsoft.com/office/drawing/2014/main" id="{C6D6263F-FBA8-4F2E-BB40-F51F5B7206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3403" y="1255052"/>
            <a:ext cx="1511178" cy="4691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a:extLst>
              <a:ext uri="{FF2B5EF4-FFF2-40B4-BE49-F238E27FC236}">
                <a16:creationId xmlns:a16="http://schemas.microsoft.com/office/drawing/2014/main" id="{75DA3A49-8155-4077-AF21-890D9922E3E9}"/>
              </a:ext>
            </a:extLst>
          </p:cNvPr>
          <p:cNvPicPr>
            <a:picLocks noChangeAspect="1"/>
          </p:cNvPicPr>
          <p:nvPr/>
        </p:nvPicPr>
        <p:blipFill>
          <a:blip r:embed="rId4"/>
          <a:stretch>
            <a:fillRect/>
          </a:stretch>
        </p:blipFill>
        <p:spPr>
          <a:xfrm>
            <a:off x="10528033" y="100845"/>
            <a:ext cx="1511178" cy="1154207"/>
          </a:xfrm>
          <a:prstGeom prst="rect">
            <a:avLst/>
          </a:prstGeom>
        </p:spPr>
      </p:pic>
      <p:pic>
        <p:nvPicPr>
          <p:cNvPr id="3" name="Picture 2">
            <a:extLst>
              <a:ext uri="{FF2B5EF4-FFF2-40B4-BE49-F238E27FC236}">
                <a16:creationId xmlns:a16="http://schemas.microsoft.com/office/drawing/2014/main" id="{A810B547-3E93-4C68-97AA-7463F85778C9}"/>
              </a:ext>
            </a:extLst>
          </p:cNvPr>
          <p:cNvPicPr>
            <a:picLocks noChangeAspect="1"/>
          </p:cNvPicPr>
          <p:nvPr/>
        </p:nvPicPr>
        <p:blipFill>
          <a:blip r:embed="rId5"/>
          <a:stretch>
            <a:fillRect/>
          </a:stretch>
        </p:blipFill>
        <p:spPr>
          <a:xfrm>
            <a:off x="6436559" y="100845"/>
            <a:ext cx="2178143" cy="1081663"/>
          </a:xfrm>
          <a:prstGeom prst="rect">
            <a:avLst/>
          </a:prstGeom>
        </p:spPr>
      </p:pic>
      <p:pic>
        <p:nvPicPr>
          <p:cNvPr id="24" name="Picture 23">
            <a:extLst>
              <a:ext uri="{FF2B5EF4-FFF2-40B4-BE49-F238E27FC236}">
                <a16:creationId xmlns:a16="http://schemas.microsoft.com/office/drawing/2014/main" id="{BB0B7AD0-BB28-4385-A828-FAD4217ECFC6}"/>
              </a:ext>
            </a:extLst>
          </p:cNvPr>
          <p:cNvPicPr>
            <a:picLocks noChangeAspect="1"/>
          </p:cNvPicPr>
          <p:nvPr/>
        </p:nvPicPr>
        <p:blipFill>
          <a:blip r:embed="rId6"/>
          <a:stretch>
            <a:fillRect/>
          </a:stretch>
        </p:blipFill>
        <p:spPr>
          <a:xfrm>
            <a:off x="6673739" y="5915562"/>
            <a:ext cx="1017925" cy="784651"/>
          </a:xfrm>
          <a:prstGeom prst="rect">
            <a:avLst/>
          </a:prstGeom>
        </p:spPr>
      </p:pic>
      <p:pic>
        <p:nvPicPr>
          <p:cNvPr id="32" name="Picture 31">
            <a:extLst>
              <a:ext uri="{FF2B5EF4-FFF2-40B4-BE49-F238E27FC236}">
                <a16:creationId xmlns:a16="http://schemas.microsoft.com/office/drawing/2014/main" id="{283FA722-48C9-424B-A20F-01B8C05D757D}"/>
              </a:ext>
            </a:extLst>
          </p:cNvPr>
          <p:cNvPicPr>
            <a:picLocks noChangeAspect="1"/>
          </p:cNvPicPr>
          <p:nvPr/>
        </p:nvPicPr>
        <p:blipFill>
          <a:blip r:embed="rId7"/>
          <a:stretch>
            <a:fillRect/>
          </a:stretch>
        </p:blipFill>
        <p:spPr>
          <a:xfrm>
            <a:off x="5594142" y="5915564"/>
            <a:ext cx="1017924" cy="784649"/>
          </a:xfrm>
          <a:prstGeom prst="rect">
            <a:avLst/>
          </a:prstGeom>
        </p:spPr>
      </p:pic>
      <p:pic>
        <p:nvPicPr>
          <p:cNvPr id="37" name="Picture 36">
            <a:extLst>
              <a:ext uri="{FF2B5EF4-FFF2-40B4-BE49-F238E27FC236}">
                <a16:creationId xmlns:a16="http://schemas.microsoft.com/office/drawing/2014/main" id="{787DD10D-9ECB-4351-BF94-19C280972B56}"/>
              </a:ext>
            </a:extLst>
          </p:cNvPr>
          <p:cNvPicPr>
            <a:picLocks noChangeAspect="1"/>
          </p:cNvPicPr>
          <p:nvPr/>
        </p:nvPicPr>
        <p:blipFill>
          <a:blip r:embed="rId8"/>
          <a:stretch>
            <a:fillRect/>
          </a:stretch>
        </p:blipFill>
        <p:spPr>
          <a:xfrm>
            <a:off x="4548819" y="5931985"/>
            <a:ext cx="1017922" cy="784648"/>
          </a:xfrm>
          <a:prstGeom prst="rect">
            <a:avLst/>
          </a:prstGeom>
        </p:spPr>
      </p:pic>
      <p:pic>
        <p:nvPicPr>
          <p:cNvPr id="39" name="Picture 38">
            <a:extLst>
              <a:ext uri="{FF2B5EF4-FFF2-40B4-BE49-F238E27FC236}">
                <a16:creationId xmlns:a16="http://schemas.microsoft.com/office/drawing/2014/main" id="{21DCBA40-415C-4F7A-AE56-B1AF7B3BEB40}"/>
              </a:ext>
            </a:extLst>
          </p:cNvPr>
          <p:cNvPicPr>
            <a:picLocks noChangeAspect="1"/>
          </p:cNvPicPr>
          <p:nvPr/>
        </p:nvPicPr>
        <p:blipFill>
          <a:blip r:embed="rId9"/>
          <a:stretch>
            <a:fillRect/>
          </a:stretch>
        </p:blipFill>
        <p:spPr>
          <a:xfrm>
            <a:off x="9711634" y="5906262"/>
            <a:ext cx="1137993" cy="825169"/>
          </a:xfrm>
          <a:prstGeom prst="rect">
            <a:avLst/>
          </a:prstGeom>
        </p:spPr>
      </p:pic>
      <p:pic>
        <p:nvPicPr>
          <p:cNvPr id="41" name="Picture 40">
            <a:extLst>
              <a:ext uri="{FF2B5EF4-FFF2-40B4-BE49-F238E27FC236}">
                <a16:creationId xmlns:a16="http://schemas.microsoft.com/office/drawing/2014/main" id="{AA6800EB-9126-4DD8-9B24-6C0B9D07C710}"/>
              </a:ext>
            </a:extLst>
          </p:cNvPr>
          <p:cNvPicPr>
            <a:picLocks noChangeAspect="1"/>
          </p:cNvPicPr>
          <p:nvPr/>
        </p:nvPicPr>
        <p:blipFill>
          <a:blip r:embed="rId10"/>
          <a:stretch>
            <a:fillRect/>
          </a:stretch>
        </p:blipFill>
        <p:spPr>
          <a:xfrm>
            <a:off x="8630681" y="5906262"/>
            <a:ext cx="1070489" cy="825169"/>
          </a:xfrm>
          <a:prstGeom prst="rect">
            <a:avLst/>
          </a:prstGeom>
        </p:spPr>
      </p:pic>
      <p:pic>
        <p:nvPicPr>
          <p:cNvPr id="43" name="Picture 42">
            <a:extLst>
              <a:ext uri="{FF2B5EF4-FFF2-40B4-BE49-F238E27FC236}">
                <a16:creationId xmlns:a16="http://schemas.microsoft.com/office/drawing/2014/main" id="{34219D8E-C1F2-46D6-85CC-5EA25D4F02EF}"/>
              </a:ext>
            </a:extLst>
          </p:cNvPr>
          <p:cNvPicPr>
            <a:picLocks noChangeAspect="1"/>
          </p:cNvPicPr>
          <p:nvPr/>
        </p:nvPicPr>
        <p:blipFill>
          <a:blip r:embed="rId11"/>
          <a:stretch>
            <a:fillRect/>
          </a:stretch>
        </p:blipFill>
        <p:spPr>
          <a:xfrm>
            <a:off x="10951298" y="5931985"/>
            <a:ext cx="1070489" cy="825169"/>
          </a:xfrm>
          <a:prstGeom prst="rect">
            <a:avLst/>
          </a:prstGeom>
        </p:spPr>
      </p:pic>
      <p:pic>
        <p:nvPicPr>
          <p:cNvPr id="47" name="Picture 46">
            <a:extLst>
              <a:ext uri="{FF2B5EF4-FFF2-40B4-BE49-F238E27FC236}">
                <a16:creationId xmlns:a16="http://schemas.microsoft.com/office/drawing/2014/main" id="{1A813418-B74D-4766-AB0D-4E97C2BDB80C}"/>
              </a:ext>
            </a:extLst>
          </p:cNvPr>
          <p:cNvPicPr>
            <a:picLocks noChangeAspect="1"/>
          </p:cNvPicPr>
          <p:nvPr/>
        </p:nvPicPr>
        <p:blipFill>
          <a:blip r:embed="rId12"/>
          <a:stretch>
            <a:fillRect/>
          </a:stretch>
        </p:blipFill>
        <p:spPr>
          <a:xfrm>
            <a:off x="53320" y="2213744"/>
            <a:ext cx="1390476" cy="695238"/>
          </a:xfrm>
          <a:prstGeom prst="rect">
            <a:avLst/>
          </a:prstGeom>
        </p:spPr>
      </p:pic>
      <p:pic>
        <p:nvPicPr>
          <p:cNvPr id="49" name="Picture 48">
            <a:extLst>
              <a:ext uri="{FF2B5EF4-FFF2-40B4-BE49-F238E27FC236}">
                <a16:creationId xmlns:a16="http://schemas.microsoft.com/office/drawing/2014/main" id="{CCCB6E7A-9685-4E2A-8B0A-E626D01A0346}"/>
              </a:ext>
            </a:extLst>
          </p:cNvPr>
          <p:cNvPicPr>
            <a:picLocks noChangeAspect="1"/>
          </p:cNvPicPr>
          <p:nvPr/>
        </p:nvPicPr>
        <p:blipFill>
          <a:blip r:embed="rId13"/>
          <a:stretch>
            <a:fillRect/>
          </a:stretch>
        </p:blipFill>
        <p:spPr>
          <a:xfrm>
            <a:off x="7610181" y="5929276"/>
            <a:ext cx="1010777" cy="779140"/>
          </a:xfrm>
          <a:prstGeom prst="rect">
            <a:avLst/>
          </a:prstGeom>
        </p:spPr>
      </p:pic>
      <p:pic>
        <p:nvPicPr>
          <p:cNvPr id="50" name="Picture 49">
            <a:extLst>
              <a:ext uri="{FF2B5EF4-FFF2-40B4-BE49-F238E27FC236}">
                <a16:creationId xmlns:a16="http://schemas.microsoft.com/office/drawing/2014/main" id="{C30DBA75-956C-4DA0-A067-E39511043F59}"/>
              </a:ext>
            </a:extLst>
          </p:cNvPr>
          <p:cNvPicPr>
            <a:picLocks noChangeAspect="1"/>
          </p:cNvPicPr>
          <p:nvPr/>
        </p:nvPicPr>
        <p:blipFill>
          <a:blip r:embed="rId6"/>
          <a:stretch>
            <a:fillRect/>
          </a:stretch>
        </p:blipFill>
        <p:spPr>
          <a:xfrm>
            <a:off x="239594" y="4993453"/>
            <a:ext cx="1017925" cy="784651"/>
          </a:xfrm>
          <a:prstGeom prst="rect">
            <a:avLst/>
          </a:prstGeom>
        </p:spPr>
      </p:pic>
      <p:pic>
        <p:nvPicPr>
          <p:cNvPr id="51" name="Picture 50">
            <a:extLst>
              <a:ext uri="{FF2B5EF4-FFF2-40B4-BE49-F238E27FC236}">
                <a16:creationId xmlns:a16="http://schemas.microsoft.com/office/drawing/2014/main" id="{FC51D9DE-708D-42D2-95D2-96EEAB299866}"/>
              </a:ext>
            </a:extLst>
          </p:cNvPr>
          <p:cNvPicPr>
            <a:picLocks noChangeAspect="1"/>
          </p:cNvPicPr>
          <p:nvPr/>
        </p:nvPicPr>
        <p:blipFill>
          <a:blip r:embed="rId7"/>
          <a:stretch>
            <a:fillRect/>
          </a:stretch>
        </p:blipFill>
        <p:spPr>
          <a:xfrm>
            <a:off x="239595" y="4114034"/>
            <a:ext cx="1017924" cy="784649"/>
          </a:xfrm>
          <a:prstGeom prst="rect">
            <a:avLst/>
          </a:prstGeom>
        </p:spPr>
      </p:pic>
      <p:pic>
        <p:nvPicPr>
          <p:cNvPr id="52" name="Picture 51">
            <a:extLst>
              <a:ext uri="{FF2B5EF4-FFF2-40B4-BE49-F238E27FC236}">
                <a16:creationId xmlns:a16="http://schemas.microsoft.com/office/drawing/2014/main" id="{DE4696B5-F1EB-4517-A945-804F57A63EC7}"/>
              </a:ext>
            </a:extLst>
          </p:cNvPr>
          <p:cNvPicPr>
            <a:picLocks noChangeAspect="1"/>
          </p:cNvPicPr>
          <p:nvPr/>
        </p:nvPicPr>
        <p:blipFill>
          <a:blip r:embed="rId8"/>
          <a:stretch>
            <a:fillRect/>
          </a:stretch>
        </p:blipFill>
        <p:spPr>
          <a:xfrm>
            <a:off x="239597" y="3208492"/>
            <a:ext cx="1017922" cy="784648"/>
          </a:xfrm>
          <a:prstGeom prst="rect">
            <a:avLst/>
          </a:prstGeom>
        </p:spPr>
      </p:pic>
      <p:pic>
        <p:nvPicPr>
          <p:cNvPr id="53" name="Picture 52">
            <a:extLst>
              <a:ext uri="{FF2B5EF4-FFF2-40B4-BE49-F238E27FC236}">
                <a16:creationId xmlns:a16="http://schemas.microsoft.com/office/drawing/2014/main" id="{BD6E5D65-1ABB-4061-9331-619AA5B52D7D}"/>
              </a:ext>
            </a:extLst>
          </p:cNvPr>
          <p:cNvPicPr>
            <a:picLocks noChangeAspect="1"/>
          </p:cNvPicPr>
          <p:nvPr/>
        </p:nvPicPr>
        <p:blipFill>
          <a:blip r:embed="rId13"/>
          <a:stretch>
            <a:fillRect/>
          </a:stretch>
        </p:blipFill>
        <p:spPr>
          <a:xfrm>
            <a:off x="239594" y="5839045"/>
            <a:ext cx="1010777" cy="779140"/>
          </a:xfrm>
          <a:prstGeom prst="rect">
            <a:avLst/>
          </a:prstGeom>
        </p:spPr>
      </p:pic>
    </p:spTree>
    <p:extLst>
      <p:ext uri="{BB962C8B-B14F-4D97-AF65-F5344CB8AC3E}">
        <p14:creationId xmlns:p14="http://schemas.microsoft.com/office/powerpoint/2010/main" val="545572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wipe(down)">
                                      <p:cBhvr>
                                        <p:cTn id="20" dur="580">
                                          <p:stCondLst>
                                            <p:cond delay="0"/>
                                          </p:stCondLst>
                                        </p:cTn>
                                        <p:tgtEl>
                                          <p:spTgt spid="52"/>
                                        </p:tgtEl>
                                      </p:cBhvr>
                                    </p:animEffect>
                                    <p:anim calcmode="lin" valueType="num">
                                      <p:cBhvr>
                                        <p:cTn id="21" dur="1822"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52"/>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52"/>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52"/>
                                        </p:tgtEl>
                                        <p:attrNameLst>
                                          <p:attrName>ppt_y</p:attrName>
                                        </p:attrNameLst>
                                      </p:cBhvr>
                                      <p:tavLst>
                                        <p:tav tm="0" fmla="#ppt_y-sin(pi*$)/81">
                                          <p:val>
                                            <p:fltVal val="0"/>
                                          </p:val>
                                        </p:tav>
                                        <p:tav tm="100000">
                                          <p:val>
                                            <p:fltVal val="1"/>
                                          </p:val>
                                        </p:tav>
                                      </p:tavLst>
                                    </p:anim>
                                    <p:animScale>
                                      <p:cBhvr>
                                        <p:cTn id="26" dur="26">
                                          <p:stCondLst>
                                            <p:cond delay="650"/>
                                          </p:stCondLst>
                                        </p:cTn>
                                        <p:tgtEl>
                                          <p:spTgt spid="52"/>
                                        </p:tgtEl>
                                      </p:cBhvr>
                                      <p:to x="100000" y="60000"/>
                                    </p:animScale>
                                    <p:animScale>
                                      <p:cBhvr>
                                        <p:cTn id="27" dur="166" decel="50000">
                                          <p:stCondLst>
                                            <p:cond delay="676"/>
                                          </p:stCondLst>
                                        </p:cTn>
                                        <p:tgtEl>
                                          <p:spTgt spid="52"/>
                                        </p:tgtEl>
                                      </p:cBhvr>
                                      <p:to x="100000" y="100000"/>
                                    </p:animScale>
                                    <p:animScale>
                                      <p:cBhvr>
                                        <p:cTn id="28" dur="26">
                                          <p:stCondLst>
                                            <p:cond delay="1312"/>
                                          </p:stCondLst>
                                        </p:cTn>
                                        <p:tgtEl>
                                          <p:spTgt spid="52"/>
                                        </p:tgtEl>
                                      </p:cBhvr>
                                      <p:to x="100000" y="80000"/>
                                    </p:animScale>
                                    <p:animScale>
                                      <p:cBhvr>
                                        <p:cTn id="29" dur="166" decel="50000">
                                          <p:stCondLst>
                                            <p:cond delay="1338"/>
                                          </p:stCondLst>
                                        </p:cTn>
                                        <p:tgtEl>
                                          <p:spTgt spid="52"/>
                                        </p:tgtEl>
                                      </p:cBhvr>
                                      <p:to x="100000" y="100000"/>
                                    </p:animScale>
                                    <p:animScale>
                                      <p:cBhvr>
                                        <p:cTn id="30" dur="26">
                                          <p:stCondLst>
                                            <p:cond delay="1642"/>
                                          </p:stCondLst>
                                        </p:cTn>
                                        <p:tgtEl>
                                          <p:spTgt spid="52"/>
                                        </p:tgtEl>
                                      </p:cBhvr>
                                      <p:to x="100000" y="90000"/>
                                    </p:animScale>
                                    <p:animScale>
                                      <p:cBhvr>
                                        <p:cTn id="31" dur="166" decel="50000">
                                          <p:stCondLst>
                                            <p:cond delay="1668"/>
                                          </p:stCondLst>
                                        </p:cTn>
                                        <p:tgtEl>
                                          <p:spTgt spid="52"/>
                                        </p:tgtEl>
                                      </p:cBhvr>
                                      <p:to x="100000" y="100000"/>
                                    </p:animScale>
                                    <p:animScale>
                                      <p:cBhvr>
                                        <p:cTn id="32" dur="26">
                                          <p:stCondLst>
                                            <p:cond delay="1808"/>
                                          </p:stCondLst>
                                        </p:cTn>
                                        <p:tgtEl>
                                          <p:spTgt spid="52"/>
                                        </p:tgtEl>
                                      </p:cBhvr>
                                      <p:to x="100000" y="95000"/>
                                    </p:animScale>
                                    <p:animScale>
                                      <p:cBhvr>
                                        <p:cTn id="33" dur="166" decel="50000">
                                          <p:stCondLst>
                                            <p:cond delay="1834"/>
                                          </p:stCondLst>
                                        </p:cTn>
                                        <p:tgtEl>
                                          <p:spTgt spid="52"/>
                                        </p:tgtEl>
                                      </p:cBhvr>
                                      <p:to x="100000" y="100000"/>
                                    </p:animScale>
                                  </p:childTnLst>
                                </p:cTn>
                              </p:par>
                              <p:par>
                                <p:cTn id="34" presetID="26" presetClass="entr" presetSubtype="0" fill="hold" nodeType="with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wipe(down)">
                                      <p:cBhvr>
                                        <p:cTn id="36" dur="580">
                                          <p:stCondLst>
                                            <p:cond delay="0"/>
                                          </p:stCondLst>
                                        </p:cTn>
                                        <p:tgtEl>
                                          <p:spTgt spid="51"/>
                                        </p:tgtEl>
                                      </p:cBhvr>
                                    </p:animEffect>
                                    <p:anim calcmode="lin" valueType="num">
                                      <p:cBhvr>
                                        <p:cTn id="37" dur="1822" tmFilter="0,0; 0.14,0.36; 0.43,0.73; 0.71,0.91; 1.0,1.0">
                                          <p:stCondLst>
                                            <p:cond delay="0"/>
                                          </p:stCondLst>
                                        </p:cTn>
                                        <p:tgtEl>
                                          <p:spTgt spid="51"/>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51"/>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51"/>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51"/>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51"/>
                                        </p:tgtEl>
                                        <p:attrNameLst>
                                          <p:attrName>ppt_y</p:attrName>
                                        </p:attrNameLst>
                                      </p:cBhvr>
                                      <p:tavLst>
                                        <p:tav tm="0" fmla="#ppt_y-sin(pi*$)/81">
                                          <p:val>
                                            <p:fltVal val="0"/>
                                          </p:val>
                                        </p:tav>
                                        <p:tav tm="100000">
                                          <p:val>
                                            <p:fltVal val="1"/>
                                          </p:val>
                                        </p:tav>
                                      </p:tavLst>
                                    </p:anim>
                                    <p:animScale>
                                      <p:cBhvr>
                                        <p:cTn id="42" dur="26">
                                          <p:stCondLst>
                                            <p:cond delay="650"/>
                                          </p:stCondLst>
                                        </p:cTn>
                                        <p:tgtEl>
                                          <p:spTgt spid="51"/>
                                        </p:tgtEl>
                                      </p:cBhvr>
                                      <p:to x="100000" y="60000"/>
                                    </p:animScale>
                                    <p:animScale>
                                      <p:cBhvr>
                                        <p:cTn id="43" dur="166" decel="50000">
                                          <p:stCondLst>
                                            <p:cond delay="676"/>
                                          </p:stCondLst>
                                        </p:cTn>
                                        <p:tgtEl>
                                          <p:spTgt spid="51"/>
                                        </p:tgtEl>
                                      </p:cBhvr>
                                      <p:to x="100000" y="100000"/>
                                    </p:animScale>
                                    <p:animScale>
                                      <p:cBhvr>
                                        <p:cTn id="44" dur="26">
                                          <p:stCondLst>
                                            <p:cond delay="1312"/>
                                          </p:stCondLst>
                                        </p:cTn>
                                        <p:tgtEl>
                                          <p:spTgt spid="51"/>
                                        </p:tgtEl>
                                      </p:cBhvr>
                                      <p:to x="100000" y="80000"/>
                                    </p:animScale>
                                    <p:animScale>
                                      <p:cBhvr>
                                        <p:cTn id="45" dur="166" decel="50000">
                                          <p:stCondLst>
                                            <p:cond delay="1338"/>
                                          </p:stCondLst>
                                        </p:cTn>
                                        <p:tgtEl>
                                          <p:spTgt spid="51"/>
                                        </p:tgtEl>
                                      </p:cBhvr>
                                      <p:to x="100000" y="100000"/>
                                    </p:animScale>
                                    <p:animScale>
                                      <p:cBhvr>
                                        <p:cTn id="46" dur="26">
                                          <p:stCondLst>
                                            <p:cond delay="1642"/>
                                          </p:stCondLst>
                                        </p:cTn>
                                        <p:tgtEl>
                                          <p:spTgt spid="51"/>
                                        </p:tgtEl>
                                      </p:cBhvr>
                                      <p:to x="100000" y="90000"/>
                                    </p:animScale>
                                    <p:animScale>
                                      <p:cBhvr>
                                        <p:cTn id="47" dur="166" decel="50000">
                                          <p:stCondLst>
                                            <p:cond delay="1668"/>
                                          </p:stCondLst>
                                        </p:cTn>
                                        <p:tgtEl>
                                          <p:spTgt spid="51"/>
                                        </p:tgtEl>
                                      </p:cBhvr>
                                      <p:to x="100000" y="100000"/>
                                    </p:animScale>
                                    <p:animScale>
                                      <p:cBhvr>
                                        <p:cTn id="48" dur="26">
                                          <p:stCondLst>
                                            <p:cond delay="1808"/>
                                          </p:stCondLst>
                                        </p:cTn>
                                        <p:tgtEl>
                                          <p:spTgt spid="51"/>
                                        </p:tgtEl>
                                      </p:cBhvr>
                                      <p:to x="100000" y="95000"/>
                                    </p:animScale>
                                    <p:animScale>
                                      <p:cBhvr>
                                        <p:cTn id="49" dur="166" decel="50000">
                                          <p:stCondLst>
                                            <p:cond delay="1834"/>
                                          </p:stCondLst>
                                        </p:cTn>
                                        <p:tgtEl>
                                          <p:spTgt spid="51"/>
                                        </p:tgtEl>
                                      </p:cBhvr>
                                      <p:to x="100000" y="100000"/>
                                    </p:animScale>
                                  </p:childTnLst>
                                </p:cTn>
                              </p:par>
                              <p:par>
                                <p:cTn id="50" presetID="26" presetClass="entr" presetSubtype="0" fill="hold" nodeType="withEffect">
                                  <p:stCondLst>
                                    <p:cond delay="0"/>
                                  </p:stCondLst>
                                  <p:childTnLst>
                                    <p:set>
                                      <p:cBhvr>
                                        <p:cTn id="51" dur="1" fill="hold">
                                          <p:stCondLst>
                                            <p:cond delay="0"/>
                                          </p:stCondLst>
                                        </p:cTn>
                                        <p:tgtEl>
                                          <p:spTgt spid="50"/>
                                        </p:tgtEl>
                                        <p:attrNameLst>
                                          <p:attrName>style.visibility</p:attrName>
                                        </p:attrNameLst>
                                      </p:cBhvr>
                                      <p:to>
                                        <p:strVal val="visible"/>
                                      </p:to>
                                    </p:set>
                                    <p:animEffect transition="in" filter="wipe(down)">
                                      <p:cBhvr>
                                        <p:cTn id="52" dur="580">
                                          <p:stCondLst>
                                            <p:cond delay="0"/>
                                          </p:stCondLst>
                                        </p:cTn>
                                        <p:tgtEl>
                                          <p:spTgt spid="50"/>
                                        </p:tgtEl>
                                      </p:cBhvr>
                                    </p:animEffect>
                                    <p:anim calcmode="lin" valueType="num">
                                      <p:cBhvr>
                                        <p:cTn id="53"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58" dur="26">
                                          <p:stCondLst>
                                            <p:cond delay="650"/>
                                          </p:stCondLst>
                                        </p:cTn>
                                        <p:tgtEl>
                                          <p:spTgt spid="50"/>
                                        </p:tgtEl>
                                      </p:cBhvr>
                                      <p:to x="100000" y="60000"/>
                                    </p:animScale>
                                    <p:animScale>
                                      <p:cBhvr>
                                        <p:cTn id="59" dur="166" decel="50000">
                                          <p:stCondLst>
                                            <p:cond delay="676"/>
                                          </p:stCondLst>
                                        </p:cTn>
                                        <p:tgtEl>
                                          <p:spTgt spid="50"/>
                                        </p:tgtEl>
                                      </p:cBhvr>
                                      <p:to x="100000" y="100000"/>
                                    </p:animScale>
                                    <p:animScale>
                                      <p:cBhvr>
                                        <p:cTn id="60" dur="26">
                                          <p:stCondLst>
                                            <p:cond delay="1312"/>
                                          </p:stCondLst>
                                        </p:cTn>
                                        <p:tgtEl>
                                          <p:spTgt spid="50"/>
                                        </p:tgtEl>
                                      </p:cBhvr>
                                      <p:to x="100000" y="80000"/>
                                    </p:animScale>
                                    <p:animScale>
                                      <p:cBhvr>
                                        <p:cTn id="61" dur="166" decel="50000">
                                          <p:stCondLst>
                                            <p:cond delay="1338"/>
                                          </p:stCondLst>
                                        </p:cTn>
                                        <p:tgtEl>
                                          <p:spTgt spid="50"/>
                                        </p:tgtEl>
                                      </p:cBhvr>
                                      <p:to x="100000" y="100000"/>
                                    </p:animScale>
                                    <p:animScale>
                                      <p:cBhvr>
                                        <p:cTn id="62" dur="26">
                                          <p:stCondLst>
                                            <p:cond delay="1642"/>
                                          </p:stCondLst>
                                        </p:cTn>
                                        <p:tgtEl>
                                          <p:spTgt spid="50"/>
                                        </p:tgtEl>
                                      </p:cBhvr>
                                      <p:to x="100000" y="90000"/>
                                    </p:animScale>
                                    <p:animScale>
                                      <p:cBhvr>
                                        <p:cTn id="63" dur="166" decel="50000">
                                          <p:stCondLst>
                                            <p:cond delay="1668"/>
                                          </p:stCondLst>
                                        </p:cTn>
                                        <p:tgtEl>
                                          <p:spTgt spid="50"/>
                                        </p:tgtEl>
                                      </p:cBhvr>
                                      <p:to x="100000" y="100000"/>
                                    </p:animScale>
                                    <p:animScale>
                                      <p:cBhvr>
                                        <p:cTn id="64" dur="26">
                                          <p:stCondLst>
                                            <p:cond delay="1808"/>
                                          </p:stCondLst>
                                        </p:cTn>
                                        <p:tgtEl>
                                          <p:spTgt spid="50"/>
                                        </p:tgtEl>
                                      </p:cBhvr>
                                      <p:to x="100000" y="95000"/>
                                    </p:animScale>
                                    <p:animScale>
                                      <p:cBhvr>
                                        <p:cTn id="65" dur="166" decel="50000">
                                          <p:stCondLst>
                                            <p:cond delay="1834"/>
                                          </p:stCondLst>
                                        </p:cTn>
                                        <p:tgtEl>
                                          <p:spTgt spid="50"/>
                                        </p:tgtEl>
                                      </p:cBhvr>
                                      <p:to x="100000" y="100000"/>
                                    </p:animScale>
                                  </p:childTnLst>
                                </p:cTn>
                              </p:par>
                              <p:par>
                                <p:cTn id="66" presetID="26" presetClass="entr" presetSubtype="0" fill="hold" nodeType="with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ipe(down)">
                                      <p:cBhvr>
                                        <p:cTn id="68" dur="580">
                                          <p:stCondLst>
                                            <p:cond delay="0"/>
                                          </p:stCondLst>
                                        </p:cTn>
                                        <p:tgtEl>
                                          <p:spTgt spid="53"/>
                                        </p:tgtEl>
                                      </p:cBhvr>
                                    </p:animEffect>
                                    <p:anim calcmode="lin" valueType="num">
                                      <p:cBhvr>
                                        <p:cTn id="69" dur="1822" tmFilter="0,0; 0.14,0.36; 0.43,0.73; 0.71,0.91; 1.0,1.0">
                                          <p:stCondLst>
                                            <p:cond delay="0"/>
                                          </p:stCondLst>
                                        </p:cTn>
                                        <p:tgtEl>
                                          <p:spTgt spid="53"/>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53"/>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53"/>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53"/>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53"/>
                                        </p:tgtEl>
                                        <p:attrNameLst>
                                          <p:attrName>ppt_y</p:attrName>
                                        </p:attrNameLst>
                                      </p:cBhvr>
                                      <p:tavLst>
                                        <p:tav tm="0" fmla="#ppt_y-sin(pi*$)/81">
                                          <p:val>
                                            <p:fltVal val="0"/>
                                          </p:val>
                                        </p:tav>
                                        <p:tav tm="100000">
                                          <p:val>
                                            <p:fltVal val="1"/>
                                          </p:val>
                                        </p:tav>
                                      </p:tavLst>
                                    </p:anim>
                                    <p:animScale>
                                      <p:cBhvr>
                                        <p:cTn id="74" dur="26">
                                          <p:stCondLst>
                                            <p:cond delay="650"/>
                                          </p:stCondLst>
                                        </p:cTn>
                                        <p:tgtEl>
                                          <p:spTgt spid="53"/>
                                        </p:tgtEl>
                                      </p:cBhvr>
                                      <p:to x="100000" y="60000"/>
                                    </p:animScale>
                                    <p:animScale>
                                      <p:cBhvr>
                                        <p:cTn id="75" dur="166" decel="50000">
                                          <p:stCondLst>
                                            <p:cond delay="676"/>
                                          </p:stCondLst>
                                        </p:cTn>
                                        <p:tgtEl>
                                          <p:spTgt spid="53"/>
                                        </p:tgtEl>
                                      </p:cBhvr>
                                      <p:to x="100000" y="100000"/>
                                    </p:animScale>
                                    <p:animScale>
                                      <p:cBhvr>
                                        <p:cTn id="76" dur="26">
                                          <p:stCondLst>
                                            <p:cond delay="1312"/>
                                          </p:stCondLst>
                                        </p:cTn>
                                        <p:tgtEl>
                                          <p:spTgt spid="53"/>
                                        </p:tgtEl>
                                      </p:cBhvr>
                                      <p:to x="100000" y="80000"/>
                                    </p:animScale>
                                    <p:animScale>
                                      <p:cBhvr>
                                        <p:cTn id="77" dur="166" decel="50000">
                                          <p:stCondLst>
                                            <p:cond delay="1338"/>
                                          </p:stCondLst>
                                        </p:cTn>
                                        <p:tgtEl>
                                          <p:spTgt spid="53"/>
                                        </p:tgtEl>
                                      </p:cBhvr>
                                      <p:to x="100000" y="100000"/>
                                    </p:animScale>
                                    <p:animScale>
                                      <p:cBhvr>
                                        <p:cTn id="78" dur="26">
                                          <p:stCondLst>
                                            <p:cond delay="1642"/>
                                          </p:stCondLst>
                                        </p:cTn>
                                        <p:tgtEl>
                                          <p:spTgt spid="53"/>
                                        </p:tgtEl>
                                      </p:cBhvr>
                                      <p:to x="100000" y="90000"/>
                                    </p:animScale>
                                    <p:animScale>
                                      <p:cBhvr>
                                        <p:cTn id="79" dur="166" decel="50000">
                                          <p:stCondLst>
                                            <p:cond delay="1668"/>
                                          </p:stCondLst>
                                        </p:cTn>
                                        <p:tgtEl>
                                          <p:spTgt spid="53"/>
                                        </p:tgtEl>
                                      </p:cBhvr>
                                      <p:to x="100000" y="100000"/>
                                    </p:animScale>
                                    <p:animScale>
                                      <p:cBhvr>
                                        <p:cTn id="80" dur="26">
                                          <p:stCondLst>
                                            <p:cond delay="1808"/>
                                          </p:stCondLst>
                                        </p:cTn>
                                        <p:tgtEl>
                                          <p:spTgt spid="53"/>
                                        </p:tgtEl>
                                      </p:cBhvr>
                                      <p:to x="100000" y="95000"/>
                                    </p:animScale>
                                    <p:animScale>
                                      <p:cBhvr>
                                        <p:cTn id="81" dur="166" decel="50000">
                                          <p:stCondLst>
                                            <p:cond delay="1834"/>
                                          </p:stCondLst>
                                        </p:cTn>
                                        <p:tgtEl>
                                          <p:spTgt spid="5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0">
            <a:extLst>
              <a:ext uri="{FF2B5EF4-FFF2-40B4-BE49-F238E27FC236}">
                <a16:creationId xmlns:a16="http://schemas.microsoft.com/office/drawing/2014/main" id="{E2ACD61C-818D-4C3E-AAE4-7672C7A89A2B}"/>
              </a:ext>
            </a:extLst>
          </p:cNvPr>
          <p:cNvSpPr>
            <a:spLocks noGrp="1" noChangeArrowheads="1"/>
          </p:cNvSpPr>
          <p:nvPr>
            <p:ph type="title"/>
          </p:nvPr>
        </p:nvSpPr>
        <p:spPr>
          <a:xfrm>
            <a:off x="117282" y="5757779"/>
            <a:ext cx="3234018" cy="3826728"/>
          </a:xfrm>
        </p:spPr>
        <p:txBody>
          <a:bodyPr vert="horz" lIns="91440" tIns="45720" rIns="91440" bIns="45720" rtlCol="0" anchor="b">
            <a:normAutofit fontScale="90000"/>
          </a:bodyPr>
          <a:lstStyle/>
          <a:p>
            <a:r>
              <a:rPr lang="en-US" altLang="en-US" sz="3500" u="sng" kern="1200" dirty="0">
                <a:solidFill>
                  <a:schemeClr val="tx1"/>
                </a:solidFill>
                <a:latin typeface="+mj-lt"/>
                <a:ea typeface="+mj-ea"/>
                <a:cs typeface="+mj-cs"/>
              </a:rPr>
              <a:t>Rainbows are:</a:t>
            </a:r>
            <a:br>
              <a:rPr lang="en-US" altLang="en-US" sz="3500" u="sng" kern="1200" dirty="0">
                <a:solidFill>
                  <a:schemeClr val="tx1"/>
                </a:solidFill>
                <a:latin typeface="+mj-lt"/>
                <a:ea typeface="+mj-ea"/>
                <a:cs typeface="+mj-cs"/>
              </a:rPr>
            </a:b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______________</a:t>
            </a:r>
            <a:br>
              <a:rPr lang="en-US" altLang="en-US" sz="3500" u="sng" kern="1200" dirty="0">
                <a:solidFill>
                  <a:schemeClr val="tx1"/>
                </a:solidFill>
                <a:latin typeface="+mj-lt"/>
                <a:ea typeface="+mj-ea"/>
                <a:cs typeface="+mj-cs"/>
              </a:rPr>
            </a:b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______________</a:t>
            </a:r>
            <a:br>
              <a:rPr lang="en-US" altLang="en-US" sz="3500" u="sng" kern="1200" dirty="0">
                <a:solidFill>
                  <a:schemeClr val="tx1"/>
                </a:solidFill>
                <a:latin typeface="+mj-lt"/>
                <a:ea typeface="+mj-ea"/>
                <a:cs typeface="+mj-cs"/>
              </a:rPr>
            </a:b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______________</a:t>
            </a:r>
            <a:br>
              <a:rPr lang="en-US" altLang="en-US" sz="3500" u="sng" kern="1200" dirty="0">
                <a:solidFill>
                  <a:schemeClr val="tx1"/>
                </a:solidFill>
                <a:latin typeface="+mj-lt"/>
                <a:ea typeface="+mj-ea"/>
                <a:cs typeface="+mj-cs"/>
              </a:rPr>
            </a:b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______________</a:t>
            </a:r>
            <a:br>
              <a:rPr lang="en-US" altLang="en-US" sz="3500" u="sng" kern="1200" dirty="0">
                <a:solidFill>
                  <a:schemeClr val="tx1"/>
                </a:solidFill>
                <a:latin typeface="+mj-lt"/>
                <a:ea typeface="+mj-ea"/>
                <a:cs typeface="+mj-cs"/>
              </a:rPr>
            </a:b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______________</a:t>
            </a:r>
            <a:br>
              <a:rPr lang="en-US" altLang="en-US" sz="3500" u="sng" kern="1200" dirty="0">
                <a:solidFill>
                  <a:schemeClr val="tx1"/>
                </a:solidFill>
                <a:latin typeface="+mj-lt"/>
                <a:ea typeface="+mj-ea"/>
                <a:cs typeface="+mj-cs"/>
              </a:rPr>
            </a:b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______________</a:t>
            </a:r>
            <a:br>
              <a:rPr lang="en-US" altLang="en-US" sz="3500" u="sng" kern="1200" dirty="0">
                <a:solidFill>
                  <a:schemeClr val="tx1"/>
                </a:solidFill>
                <a:latin typeface="+mj-lt"/>
                <a:ea typeface="+mj-ea"/>
                <a:cs typeface="+mj-cs"/>
              </a:rPr>
            </a:br>
            <a:br>
              <a:rPr lang="en-US" altLang="en-US" sz="3500" u="sng" kern="1200" dirty="0">
                <a:solidFill>
                  <a:schemeClr val="tx1"/>
                </a:solidFill>
                <a:latin typeface="+mj-lt"/>
                <a:ea typeface="+mj-ea"/>
                <a:cs typeface="+mj-cs"/>
              </a:rPr>
            </a:br>
            <a:br>
              <a:rPr lang="en-US" altLang="en-US" sz="3500" u="sng" kern="1200" dirty="0">
                <a:solidFill>
                  <a:schemeClr val="tx1"/>
                </a:solidFill>
                <a:latin typeface="+mj-lt"/>
                <a:ea typeface="+mj-ea"/>
                <a:cs typeface="+mj-cs"/>
              </a:rPr>
            </a:br>
            <a:br>
              <a:rPr lang="en-US" altLang="en-US" sz="3500" u="sng" kern="1200" dirty="0">
                <a:solidFill>
                  <a:schemeClr val="tx1"/>
                </a:solidFill>
                <a:latin typeface="+mj-lt"/>
                <a:ea typeface="+mj-ea"/>
                <a:cs typeface="+mj-cs"/>
              </a:rPr>
            </a:br>
            <a:br>
              <a:rPr lang="en-US" altLang="en-US" sz="3500" u="sng" kern="1200" dirty="0">
                <a:solidFill>
                  <a:schemeClr val="tx1"/>
                </a:solidFill>
                <a:latin typeface="+mj-lt"/>
                <a:ea typeface="+mj-ea"/>
                <a:cs typeface="+mj-cs"/>
              </a:rPr>
            </a:br>
            <a:br>
              <a:rPr lang="en-US" altLang="en-US" sz="3500" u="sng" kern="1200" dirty="0">
                <a:solidFill>
                  <a:schemeClr val="tx1"/>
                </a:solidFill>
                <a:latin typeface="+mj-lt"/>
                <a:ea typeface="+mj-ea"/>
                <a:cs typeface="+mj-cs"/>
              </a:rPr>
            </a:br>
            <a:br>
              <a:rPr lang="en-US" altLang="en-US" sz="3500" u="sng" kern="1200" dirty="0">
                <a:solidFill>
                  <a:schemeClr val="tx1"/>
                </a:solidFill>
                <a:latin typeface="+mj-lt"/>
                <a:ea typeface="+mj-ea"/>
                <a:cs typeface="+mj-cs"/>
              </a:rPr>
            </a:br>
            <a:br>
              <a:rPr lang="en-US" altLang="en-US" sz="3500" u="sng" kern="1200" dirty="0">
                <a:solidFill>
                  <a:schemeClr val="tx1"/>
                </a:solidFill>
                <a:latin typeface="+mj-lt"/>
                <a:ea typeface="+mj-ea"/>
                <a:cs typeface="+mj-cs"/>
              </a:rPr>
            </a:br>
            <a:endParaRPr lang="en-US" altLang="en-US" sz="3500" u="sng" kern="1200" dirty="0">
              <a:solidFill>
                <a:schemeClr val="tx1"/>
              </a:solidFill>
              <a:latin typeface="+mj-lt"/>
              <a:ea typeface="+mj-ea"/>
              <a:cs typeface="+mj-cs"/>
            </a:endParaRPr>
          </a:p>
        </p:txBody>
      </p:sp>
      <p:pic>
        <p:nvPicPr>
          <p:cNvPr id="5" name="Picture 4">
            <a:extLst>
              <a:ext uri="{FF2B5EF4-FFF2-40B4-BE49-F238E27FC236}">
                <a16:creationId xmlns:a16="http://schemas.microsoft.com/office/drawing/2014/main" id="{35CC5731-E77E-41C2-A64C-1495D83D75D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026074" y="5757779"/>
            <a:ext cx="1246710" cy="110022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4B245172-749C-4353-A148-ED9CAD430AA3}"/>
              </a:ext>
            </a:extLst>
          </p:cNvPr>
          <p:cNvPicPr>
            <a:picLocks noChangeAspect="1"/>
          </p:cNvPicPr>
          <p:nvPr/>
        </p:nvPicPr>
        <p:blipFill>
          <a:blip r:embed="rId3"/>
          <a:stretch>
            <a:fillRect/>
          </a:stretch>
        </p:blipFill>
        <p:spPr>
          <a:xfrm>
            <a:off x="10590962" y="56769"/>
            <a:ext cx="1569845" cy="1199016"/>
          </a:xfrm>
          <a:prstGeom prst="rect">
            <a:avLst/>
          </a:prstGeom>
        </p:spPr>
      </p:pic>
      <p:pic>
        <p:nvPicPr>
          <p:cNvPr id="23" name="Picture 11">
            <a:extLst>
              <a:ext uri="{FF2B5EF4-FFF2-40B4-BE49-F238E27FC236}">
                <a16:creationId xmlns:a16="http://schemas.microsoft.com/office/drawing/2014/main" id="{7D5683E7-7333-4E88-BD19-B72CA0D1F2D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2179551"/>
            <a:ext cx="3702607" cy="2493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576B2DD0-EA07-4F69-AEE8-4A0964E251D2}"/>
              </a:ext>
            </a:extLst>
          </p:cNvPr>
          <p:cNvPicPr>
            <a:picLocks noChangeAspect="1"/>
          </p:cNvPicPr>
          <p:nvPr/>
        </p:nvPicPr>
        <p:blipFill>
          <a:blip r:embed="rId5"/>
          <a:stretch>
            <a:fillRect/>
          </a:stretch>
        </p:blipFill>
        <p:spPr>
          <a:xfrm>
            <a:off x="4813028" y="5955508"/>
            <a:ext cx="914286" cy="704762"/>
          </a:xfrm>
          <a:prstGeom prst="rect">
            <a:avLst/>
          </a:prstGeom>
        </p:spPr>
      </p:pic>
      <p:pic>
        <p:nvPicPr>
          <p:cNvPr id="10" name="Picture 9">
            <a:extLst>
              <a:ext uri="{FF2B5EF4-FFF2-40B4-BE49-F238E27FC236}">
                <a16:creationId xmlns:a16="http://schemas.microsoft.com/office/drawing/2014/main" id="{38551B50-D205-4B8A-B0AE-8C8BEE205442}"/>
              </a:ext>
            </a:extLst>
          </p:cNvPr>
          <p:cNvPicPr>
            <a:picLocks noChangeAspect="1"/>
          </p:cNvPicPr>
          <p:nvPr/>
        </p:nvPicPr>
        <p:blipFill>
          <a:blip r:embed="rId6"/>
          <a:stretch>
            <a:fillRect/>
          </a:stretch>
        </p:blipFill>
        <p:spPr>
          <a:xfrm>
            <a:off x="7762091" y="5955508"/>
            <a:ext cx="914286" cy="704762"/>
          </a:xfrm>
          <a:prstGeom prst="rect">
            <a:avLst/>
          </a:prstGeom>
        </p:spPr>
      </p:pic>
      <p:pic>
        <p:nvPicPr>
          <p:cNvPr id="24" name="Picture 23">
            <a:extLst>
              <a:ext uri="{FF2B5EF4-FFF2-40B4-BE49-F238E27FC236}">
                <a16:creationId xmlns:a16="http://schemas.microsoft.com/office/drawing/2014/main" id="{E2C777BB-C836-4FE3-A86D-74924F0E8DFB}"/>
              </a:ext>
            </a:extLst>
          </p:cNvPr>
          <p:cNvPicPr>
            <a:picLocks noChangeAspect="1"/>
          </p:cNvPicPr>
          <p:nvPr/>
        </p:nvPicPr>
        <p:blipFill>
          <a:blip r:embed="rId7"/>
          <a:stretch>
            <a:fillRect/>
          </a:stretch>
        </p:blipFill>
        <p:spPr>
          <a:xfrm>
            <a:off x="6757148" y="5955508"/>
            <a:ext cx="914286" cy="704762"/>
          </a:xfrm>
          <a:prstGeom prst="rect">
            <a:avLst/>
          </a:prstGeom>
        </p:spPr>
      </p:pic>
      <p:pic>
        <p:nvPicPr>
          <p:cNvPr id="26" name="Picture 25">
            <a:extLst>
              <a:ext uri="{FF2B5EF4-FFF2-40B4-BE49-F238E27FC236}">
                <a16:creationId xmlns:a16="http://schemas.microsoft.com/office/drawing/2014/main" id="{8224C36F-2789-421B-AAAF-E6CD58DD3B48}"/>
              </a:ext>
            </a:extLst>
          </p:cNvPr>
          <p:cNvPicPr>
            <a:picLocks noChangeAspect="1"/>
          </p:cNvPicPr>
          <p:nvPr/>
        </p:nvPicPr>
        <p:blipFill>
          <a:blip r:embed="rId8"/>
          <a:stretch>
            <a:fillRect/>
          </a:stretch>
        </p:blipFill>
        <p:spPr>
          <a:xfrm>
            <a:off x="9729337" y="5955508"/>
            <a:ext cx="914286" cy="704762"/>
          </a:xfrm>
          <a:prstGeom prst="rect">
            <a:avLst/>
          </a:prstGeom>
        </p:spPr>
      </p:pic>
      <p:pic>
        <p:nvPicPr>
          <p:cNvPr id="28" name="Picture 27">
            <a:extLst>
              <a:ext uri="{FF2B5EF4-FFF2-40B4-BE49-F238E27FC236}">
                <a16:creationId xmlns:a16="http://schemas.microsoft.com/office/drawing/2014/main" id="{AF4DACE3-686B-403D-9102-729860C296DC}"/>
              </a:ext>
            </a:extLst>
          </p:cNvPr>
          <p:cNvPicPr>
            <a:picLocks noChangeAspect="1"/>
          </p:cNvPicPr>
          <p:nvPr/>
        </p:nvPicPr>
        <p:blipFill>
          <a:blip r:embed="rId9"/>
          <a:stretch>
            <a:fillRect/>
          </a:stretch>
        </p:blipFill>
        <p:spPr>
          <a:xfrm>
            <a:off x="6798767" y="5115931"/>
            <a:ext cx="914286" cy="704762"/>
          </a:xfrm>
          <a:prstGeom prst="rect">
            <a:avLst/>
          </a:prstGeom>
        </p:spPr>
      </p:pic>
      <p:pic>
        <p:nvPicPr>
          <p:cNvPr id="30" name="Picture 29">
            <a:extLst>
              <a:ext uri="{FF2B5EF4-FFF2-40B4-BE49-F238E27FC236}">
                <a16:creationId xmlns:a16="http://schemas.microsoft.com/office/drawing/2014/main" id="{17650B13-8F32-42EC-9EE0-D7392C964E82}"/>
              </a:ext>
            </a:extLst>
          </p:cNvPr>
          <p:cNvPicPr>
            <a:picLocks noChangeAspect="1"/>
          </p:cNvPicPr>
          <p:nvPr/>
        </p:nvPicPr>
        <p:blipFill>
          <a:blip r:embed="rId10"/>
          <a:stretch>
            <a:fillRect/>
          </a:stretch>
        </p:blipFill>
        <p:spPr>
          <a:xfrm>
            <a:off x="10747029" y="5955508"/>
            <a:ext cx="914286" cy="704762"/>
          </a:xfrm>
          <a:prstGeom prst="rect">
            <a:avLst/>
          </a:prstGeom>
        </p:spPr>
      </p:pic>
      <p:pic>
        <p:nvPicPr>
          <p:cNvPr id="32" name="Picture 31">
            <a:extLst>
              <a:ext uri="{FF2B5EF4-FFF2-40B4-BE49-F238E27FC236}">
                <a16:creationId xmlns:a16="http://schemas.microsoft.com/office/drawing/2014/main" id="{E40C4F13-BB21-4BB9-BDD9-922370DAE2B2}"/>
              </a:ext>
            </a:extLst>
          </p:cNvPr>
          <p:cNvPicPr>
            <a:picLocks noChangeAspect="1"/>
          </p:cNvPicPr>
          <p:nvPr/>
        </p:nvPicPr>
        <p:blipFill>
          <a:blip r:embed="rId11"/>
          <a:stretch>
            <a:fillRect/>
          </a:stretch>
        </p:blipFill>
        <p:spPr>
          <a:xfrm>
            <a:off x="4787834" y="5115931"/>
            <a:ext cx="914286" cy="704762"/>
          </a:xfrm>
          <a:prstGeom prst="rect">
            <a:avLst/>
          </a:prstGeom>
        </p:spPr>
      </p:pic>
      <p:pic>
        <p:nvPicPr>
          <p:cNvPr id="34" name="Picture 33">
            <a:extLst>
              <a:ext uri="{FF2B5EF4-FFF2-40B4-BE49-F238E27FC236}">
                <a16:creationId xmlns:a16="http://schemas.microsoft.com/office/drawing/2014/main" id="{A65AEDA3-87C4-498F-A86A-47B1565D4438}"/>
              </a:ext>
            </a:extLst>
          </p:cNvPr>
          <p:cNvPicPr>
            <a:picLocks noChangeAspect="1"/>
          </p:cNvPicPr>
          <p:nvPr/>
        </p:nvPicPr>
        <p:blipFill>
          <a:blip r:embed="rId12"/>
          <a:stretch>
            <a:fillRect/>
          </a:stretch>
        </p:blipFill>
        <p:spPr>
          <a:xfrm>
            <a:off x="5798457" y="5115931"/>
            <a:ext cx="914286" cy="704762"/>
          </a:xfrm>
          <a:prstGeom prst="rect">
            <a:avLst/>
          </a:prstGeom>
        </p:spPr>
      </p:pic>
      <p:pic>
        <p:nvPicPr>
          <p:cNvPr id="36" name="Picture 35">
            <a:extLst>
              <a:ext uri="{FF2B5EF4-FFF2-40B4-BE49-F238E27FC236}">
                <a16:creationId xmlns:a16="http://schemas.microsoft.com/office/drawing/2014/main" id="{EE434FD1-024C-46B3-B2C9-26CDD9B2AF0D}"/>
              </a:ext>
            </a:extLst>
          </p:cNvPr>
          <p:cNvPicPr>
            <a:picLocks noChangeAspect="1"/>
          </p:cNvPicPr>
          <p:nvPr/>
        </p:nvPicPr>
        <p:blipFill>
          <a:blip r:embed="rId13"/>
          <a:stretch>
            <a:fillRect/>
          </a:stretch>
        </p:blipFill>
        <p:spPr>
          <a:xfrm>
            <a:off x="8711645" y="5955508"/>
            <a:ext cx="914286" cy="704762"/>
          </a:xfrm>
          <a:prstGeom prst="rect">
            <a:avLst/>
          </a:prstGeom>
        </p:spPr>
      </p:pic>
      <p:pic>
        <p:nvPicPr>
          <p:cNvPr id="38" name="Picture 37">
            <a:extLst>
              <a:ext uri="{FF2B5EF4-FFF2-40B4-BE49-F238E27FC236}">
                <a16:creationId xmlns:a16="http://schemas.microsoft.com/office/drawing/2014/main" id="{6074B568-C50B-44BB-B03B-309E9270B6B6}"/>
              </a:ext>
            </a:extLst>
          </p:cNvPr>
          <p:cNvPicPr>
            <a:picLocks noChangeAspect="1"/>
          </p:cNvPicPr>
          <p:nvPr/>
        </p:nvPicPr>
        <p:blipFill>
          <a:blip r:embed="rId14"/>
          <a:stretch>
            <a:fillRect/>
          </a:stretch>
        </p:blipFill>
        <p:spPr>
          <a:xfrm>
            <a:off x="7797359" y="5115931"/>
            <a:ext cx="914286" cy="704762"/>
          </a:xfrm>
          <a:prstGeom prst="rect">
            <a:avLst/>
          </a:prstGeom>
        </p:spPr>
      </p:pic>
      <p:pic>
        <p:nvPicPr>
          <p:cNvPr id="40" name="Picture 39">
            <a:extLst>
              <a:ext uri="{FF2B5EF4-FFF2-40B4-BE49-F238E27FC236}">
                <a16:creationId xmlns:a16="http://schemas.microsoft.com/office/drawing/2014/main" id="{8505B274-1849-4514-BD54-F92F6EAA6B5E}"/>
              </a:ext>
            </a:extLst>
          </p:cNvPr>
          <p:cNvPicPr>
            <a:picLocks noChangeAspect="1"/>
          </p:cNvPicPr>
          <p:nvPr/>
        </p:nvPicPr>
        <p:blipFill>
          <a:blip r:embed="rId15"/>
          <a:stretch>
            <a:fillRect/>
          </a:stretch>
        </p:blipFill>
        <p:spPr>
          <a:xfrm>
            <a:off x="8822120" y="5115931"/>
            <a:ext cx="914286" cy="704762"/>
          </a:xfrm>
          <a:prstGeom prst="rect">
            <a:avLst/>
          </a:prstGeom>
        </p:spPr>
      </p:pic>
      <p:pic>
        <p:nvPicPr>
          <p:cNvPr id="42" name="Picture 41">
            <a:extLst>
              <a:ext uri="{FF2B5EF4-FFF2-40B4-BE49-F238E27FC236}">
                <a16:creationId xmlns:a16="http://schemas.microsoft.com/office/drawing/2014/main" id="{CC959598-6E96-4E31-BF95-3A8475CC2789}"/>
              </a:ext>
            </a:extLst>
          </p:cNvPr>
          <p:cNvPicPr>
            <a:picLocks noChangeAspect="1"/>
          </p:cNvPicPr>
          <p:nvPr/>
        </p:nvPicPr>
        <p:blipFill>
          <a:blip r:embed="rId16"/>
          <a:stretch>
            <a:fillRect/>
          </a:stretch>
        </p:blipFill>
        <p:spPr>
          <a:xfrm>
            <a:off x="9818912" y="5115931"/>
            <a:ext cx="914286" cy="704762"/>
          </a:xfrm>
          <a:prstGeom prst="rect">
            <a:avLst/>
          </a:prstGeom>
        </p:spPr>
      </p:pic>
      <p:pic>
        <p:nvPicPr>
          <p:cNvPr id="44" name="Picture 43">
            <a:extLst>
              <a:ext uri="{FF2B5EF4-FFF2-40B4-BE49-F238E27FC236}">
                <a16:creationId xmlns:a16="http://schemas.microsoft.com/office/drawing/2014/main" id="{D2B611C9-FAC4-4F36-894B-B46430B72B5F}"/>
              </a:ext>
            </a:extLst>
          </p:cNvPr>
          <p:cNvPicPr>
            <a:picLocks noChangeAspect="1"/>
          </p:cNvPicPr>
          <p:nvPr/>
        </p:nvPicPr>
        <p:blipFill>
          <a:blip r:embed="rId17"/>
          <a:stretch>
            <a:fillRect/>
          </a:stretch>
        </p:blipFill>
        <p:spPr>
          <a:xfrm>
            <a:off x="10794209" y="5115931"/>
            <a:ext cx="914286" cy="704762"/>
          </a:xfrm>
          <a:prstGeom prst="rect">
            <a:avLst/>
          </a:prstGeom>
        </p:spPr>
      </p:pic>
      <p:pic>
        <p:nvPicPr>
          <p:cNvPr id="46" name="Picture 45">
            <a:extLst>
              <a:ext uri="{FF2B5EF4-FFF2-40B4-BE49-F238E27FC236}">
                <a16:creationId xmlns:a16="http://schemas.microsoft.com/office/drawing/2014/main" id="{155B3EC1-E013-4EB0-AAE4-F6486F1EF304}"/>
              </a:ext>
            </a:extLst>
          </p:cNvPr>
          <p:cNvPicPr>
            <a:picLocks noChangeAspect="1"/>
          </p:cNvPicPr>
          <p:nvPr/>
        </p:nvPicPr>
        <p:blipFill>
          <a:blip r:embed="rId18"/>
          <a:stretch>
            <a:fillRect/>
          </a:stretch>
        </p:blipFill>
        <p:spPr>
          <a:xfrm>
            <a:off x="5798457" y="5955508"/>
            <a:ext cx="914286" cy="704762"/>
          </a:xfrm>
          <a:prstGeom prst="rect">
            <a:avLst/>
          </a:prstGeom>
        </p:spPr>
      </p:pic>
      <p:pic>
        <p:nvPicPr>
          <p:cNvPr id="48" name="Picture 47">
            <a:extLst>
              <a:ext uri="{FF2B5EF4-FFF2-40B4-BE49-F238E27FC236}">
                <a16:creationId xmlns:a16="http://schemas.microsoft.com/office/drawing/2014/main" id="{A45158B4-50B1-4F3D-A565-9D023C7D455C}"/>
              </a:ext>
            </a:extLst>
          </p:cNvPr>
          <p:cNvPicPr>
            <a:picLocks noChangeAspect="1"/>
          </p:cNvPicPr>
          <p:nvPr/>
        </p:nvPicPr>
        <p:blipFill>
          <a:blip r:embed="rId19"/>
          <a:stretch>
            <a:fillRect/>
          </a:stretch>
        </p:blipFill>
        <p:spPr>
          <a:xfrm>
            <a:off x="7450121" y="197730"/>
            <a:ext cx="994363" cy="1019860"/>
          </a:xfrm>
          <a:prstGeom prst="rect">
            <a:avLst/>
          </a:prstGeom>
        </p:spPr>
      </p:pic>
    </p:spTree>
    <p:extLst>
      <p:ext uri="{BB962C8B-B14F-4D97-AF65-F5344CB8AC3E}">
        <p14:creationId xmlns:p14="http://schemas.microsoft.com/office/powerpoint/2010/main" val="3002190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C66FF"/>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50D494-36E0-4CAA-BDF2-DF4F969B893B}"/>
              </a:ext>
            </a:extLst>
          </p:cNvPr>
          <p:cNvSpPr/>
          <p:nvPr/>
        </p:nvSpPr>
        <p:spPr>
          <a:xfrm>
            <a:off x="189471" y="5858142"/>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D6EC816-606F-4CDF-83B9-8B00337F4F5F}"/>
              </a:ext>
            </a:extLst>
          </p:cNvPr>
          <p:cNvSpPr txBox="1"/>
          <p:nvPr/>
        </p:nvSpPr>
        <p:spPr>
          <a:xfrm>
            <a:off x="864066" y="5986095"/>
            <a:ext cx="4028302" cy="461665"/>
          </a:xfrm>
          <a:prstGeom prst="rect">
            <a:avLst/>
          </a:prstGeom>
          <a:noFill/>
        </p:spPr>
        <p:txBody>
          <a:bodyPr wrap="square" rtlCol="0">
            <a:spAutoFit/>
          </a:bodyPr>
          <a:lstStyle/>
          <a:p>
            <a:r>
              <a:rPr lang="en-GB" sz="2400" dirty="0"/>
              <a:t>Subject</a:t>
            </a:r>
            <a:r>
              <a:rPr lang="en-GB" dirty="0"/>
              <a:t>: </a:t>
            </a:r>
            <a:r>
              <a:rPr lang="en-GB" sz="2400" dirty="0"/>
              <a:t>English </a:t>
            </a:r>
            <a:endParaRPr lang="en-GB" dirty="0"/>
          </a:p>
        </p:txBody>
      </p:sp>
      <p:sp>
        <p:nvSpPr>
          <p:cNvPr id="8" name="Rectangle 7">
            <a:extLst>
              <a:ext uri="{FF2B5EF4-FFF2-40B4-BE49-F238E27FC236}">
                <a16:creationId xmlns:a16="http://schemas.microsoft.com/office/drawing/2014/main" id="{3BF00CD2-479E-4C56-91BA-A1E727661121}"/>
              </a:ext>
            </a:extLst>
          </p:cNvPr>
          <p:cNvSpPr/>
          <p:nvPr/>
        </p:nvSpPr>
        <p:spPr>
          <a:xfrm>
            <a:off x="189471" y="117047"/>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1FBEB69-A9BA-4EB5-B669-DDFA76D48D5E}"/>
              </a:ext>
            </a:extLst>
          </p:cNvPr>
          <p:cNvSpPr txBox="1"/>
          <p:nvPr/>
        </p:nvSpPr>
        <p:spPr>
          <a:xfrm>
            <a:off x="273361" y="174767"/>
            <a:ext cx="7426334" cy="584775"/>
          </a:xfrm>
          <a:prstGeom prst="rect">
            <a:avLst/>
          </a:prstGeom>
          <a:noFill/>
        </p:spPr>
        <p:txBody>
          <a:bodyPr wrap="square" rtlCol="0">
            <a:spAutoFit/>
          </a:bodyPr>
          <a:lstStyle/>
          <a:p>
            <a:r>
              <a:rPr lang="en-GB" sz="3200" dirty="0"/>
              <a:t>Date</a:t>
            </a:r>
            <a:r>
              <a:rPr lang="en-GB" dirty="0"/>
              <a:t>:</a:t>
            </a:r>
          </a:p>
        </p:txBody>
      </p:sp>
      <p:pic>
        <p:nvPicPr>
          <p:cNvPr id="10" name="Picture 9">
            <a:extLst>
              <a:ext uri="{FF2B5EF4-FFF2-40B4-BE49-F238E27FC236}">
                <a16:creationId xmlns:a16="http://schemas.microsoft.com/office/drawing/2014/main" id="{BAC8183C-BAA0-4C94-A4F0-AFCA7679ABA3}"/>
              </a:ext>
            </a:extLst>
          </p:cNvPr>
          <p:cNvPicPr>
            <a:picLocks noChangeAspect="1"/>
          </p:cNvPicPr>
          <p:nvPr/>
        </p:nvPicPr>
        <p:blipFill>
          <a:blip r:embed="rId2"/>
          <a:stretch>
            <a:fillRect/>
          </a:stretch>
        </p:blipFill>
        <p:spPr>
          <a:xfrm>
            <a:off x="549898" y="1502948"/>
            <a:ext cx="2219325" cy="1104900"/>
          </a:xfrm>
          <a:prstGeom prst="rect">
            <a:avLst/>
          </a:prstGeom>
        </p:spPr>
      </p:pic>
      <p:sp>
        <p:nvSpPr>
          <p:cNvPr id="11" name="Rectangle 10">
            <a:extLst>
              <a:ext uri="{FF2B5EF4-FFF2-40B4-BE49-F238E27FC236}">
                <a16:creationId xmlns:a16="http://schemas.microsoft.com/office/drawing/2014/main" id="{321B0E8B-34D4-4ABF-AA83-725EE25D968F}"/>
              </a:ext>
            </a:extLst>
          </p:cNvPr>
          <p:cNvSpPr/>
          <p:nvPr/>
        </p:nvSpPr>
        <p:spPr>
          <a:xfrm>
            <a:off x="549898" y="2670766"/>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7B59A686-26E2-40E6-A962-30D462E7E297}"/>
              </a:ext>
            </a:extLst>
          </p:cNvPr>
          <p:cNvSpPr txBox="1"/>
          <p:nvPr/>
        </p:nvSpPr>
        <p:spPr>
          <a:xfrm>
            <a:off x="661401" y="2866667"/>
            <a:ext cx="10429593" cy="707886"/>
          </a:xfrm>
          <a:prstGeom prst="rect">
            <a:avLst/>
          </a:prstGeom>
          <a:noFill/>
        </p:spPr>
        <p:txBody>
          <a:bodyPr wrap="square" rtlCol="0">
            <a:spAutoFit/>
          </a:bodyPr>
          <a:lstStyle/>
          <a:p>
            <a:r>
              <a:rPr lang="en-GB" sz="4000" dirty="0"/>
              <a:t>L.O.</a:t>
            </a:r>
          </a:p>
        </p:txBody>
      </p:sp>
      <p:pic>
        <p:nvPicPr>
          <p:cNvPr id="13" name="Picture 12">
            <a:extLst>
              <a:ext uri="{FF2B5EF4-FFF2-40B4-BE49-F238E27FC236}">
                <a16:creationId xmlns:a16="http://schemas.microsoft.com/office/drawing/2014/main" id="{1E784D4E-1643-4C19-881C-458674B55174}"/>
              </a:ext>
            </a:extLst>
          </p:cNvPr>
          <p:cNvPicPr>
            <a:picLocks noChangeAspect="1"/>
          </p:cNvPicPr>
          <p:nvPr/>
        </p:nvPicPr>
        <p:blipFill>
          <a:blip r:embed="rId3"/>
          <a:stretch>
            <a:fillRect/>
          </a:stretch>
        </p:blipFill>
        <p:spPr>
          <a:xfrm>
            <a:off x="4646197" y="5915432"/>
            <a:ext cx="834561" cy="640100"/>
          </a:xfrm>
          <a:prstGeom prst="rect">
            <a:avLst/>
          </a:prstGeom>
        </p:spPr>
      </p:pic>
      <p:pic>
        <p:nvPicPr>
          <p:cNvPr id="14" name="Picture 13">
            <a:extLst>
              <a:ext uri="{FF2B5EF4-FFF2-40B4-BE49-F238E27FC236}">
                <a16:creationId xmlns:a16="http://schemas.microsoft.com/office/drawing/2014/main" id="{BB384053-BE67-4253-98E6-4691BA8BA0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703" y="5922732"/>
            <a:ext cx="588390" cy="588390"/>
          </a:xfrm>
          <a:prstGeom prst="rect">
            <a:avLst/>
          </a:prstGeom>
        </p:spPr>
      </p:pic>
      <p:sp>
        <p:nvSpPr>
          <p:cNvPr id="4" name="TextBox 3">
            <a:extLst>
              <a:ext uri="{FF2B5EF4-FFF2-40B4-BE49-F238E27FC236}">
                <a16:creationId xmlns:a16="http://schemas.microsoft.com/office/drawing/2014/main" id="{C377E815-5016-40EE-B612-7CE9CFE7A56C}"/>
              </a:ext>
            </a:extLst>
          </p:cNvPr>
          <p:cNvSpPr txBox="1"/>
          <p:nvPr/>
        </p:nvSpPr>
        <p:spPr>
          <a:xfrm>
            <a:off x="1209675" y="266700"/>
            <a:ext cx="5000625" cy="370137"/>
          </a:xfrm>
          <a:prstGeom prst="rect">
            <a:avLst/>
          </a:prstGeom>
          <a:noFill/>
        </p:spPr>
        <p:txBody>
          <a:bodyPr wrap="square" rtlCol="0">
            <a:spAutoFit/>
          </a:bodyPr>
          <a:lstStyle/>
          <a:p>
            <a:r>
              <a:rPr lang="en-GB" dirty="0"/>
              <a:t>Monday 1</a:t>
            </a:r>
            <a:r>
              <a:rPr lang="en-GB" baseline="30000" dirty="0"/>
              <a:t>st</a:t>
            </a:r>
            <a:r>
              <a:rPr lang="en-GB" dirty="0"/>
              <a:t> March 2021</a:t>
            </a:r>
          </a:p>
        </p:txBody>
      </p:sp>
      <p:sp>
        <p:nvSpPr>
          <p:cNvPr id="16" name="TextBox 15">
            <a:extLst>
              <a:ext uri="{FF2B5EF4-FFF2-40B4-BE49-F238E27FC236}">
                <a16:creationId xmlns:a16="http://schemas.microsoft.com/office/drawing/2014/main" id="{17CF828B-2A02-489B-9A18-48D301FD6EDF}"/>
              </a:ext>
            </a:extLst>
          </p:cNvPr>
          <p:cNvSpPr txBox="1"/>
          <p:nvPr/>
        </p:nvSpPr>
        <p:spPr>
          <a:xfrm>
            <a:off x="1524000" y="3085028"/>
            <a:ext cx="7259053" cy="369332"/>
          </a:xfrm>
          <a:prstGeom prst="rect">
            <a:avLst/>
          </a:prstGeom>
          <a:noFill/>
        </p:spPr>
        <p:txBody>
          <a:bodyPr wrap="square" rtlCol="0">
            <a:spAutoFit/>
          </a:bodyPr>
          <a:lstStyle/>
          <a:p>
            <a:r>
              <a:rPr lang="en-GB" dirty="0"/>
              <a:t>To be able identify the first set of speed sounds.</a:t>
            </a:r>
          </a:p>
        </p:txBody>
      </p:sp>
      <p:pic>
        <p:nvPicPr>
          <p:cNvPr id="15" name="Picture 14"/>
          <p:cNvPicPr/>
          <p:nvPr/>
        </p:nvPicPr>
        <p:blipFill>
          <a:blip r:embed="rId5" cstate="print">
            <a:extLst>
              <a:ext uri="{28A0092B-C50C-407E-A947-70E740481C1C}">
                <a14:useLocalDpi xmlns:a14="http://schemas.microsoft.com/office/drawing/2010/main" val="0"/>
              </a:ext>
            </a:extLst>
          </a:blip>
          <a:stretch>
            <a:fillRect/>
          </a:stretch>
        </p:blipFill>
        <p:spPr>
          <a:xfrm>
            <a:off x="10894879" y="154849"/>
            <a:ext cx="1131570" cy="1131570"/>
          </a:xfrm>
          <a:prstGeom prst="rect">
            <a:avLst/>
          </a:prstGeom>
        </p:spPr>
      </p:pic>
    </p:spTree>
    <p:extLst>
      <p:ext uri="{BB962C8B-B14F-4D97-AF65-F5344CB8AC3E}">
        <p14:creationId xmlns:p14="http://schemas.microsoft.com/office/powerpoint/2010/main" val="41179860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0">
            <a:extLst>
              <a:ext uri="{FF2B5EF4-FFF2-40B4-BE49-F238E27FC236}">
                <a16:creationId xmlns:a16="http://schemas.microsoft.com/office/drawing/2014/main" id="{E2ACD61C-818D-4C3E-AAE4-7672C7A89A2B}"/>
              </a:ext>
            </a:extLst>
          </p:cNvPr>
          <p:cNvSpPr>
            <a:spLocks noGrp="1" noChangeArrowheads="1"/>
          </p:cNvSpPr>
          <p:nvPr>
            <p:ph type="title"/>
          </p:nvPr>
        </p:nvSpPr>
        <p:spPr>
          <a:xfrm>
            <a:off x="117282" y="5757779"/>
            <a:ext cx="3234018" cy="3826728"/>
          </a:xfrm>
        </p:spPr>
        <p:txBody>
          <a:bodyPr vert="horz" lIns="91440" tIns="45720" rIns="91440" bIns="45720" rtlCol="0" anchor="b">
            <a:normAutofit fontScale="90000"/>
          </a:bodyPr>
          <a:lstStyle/>
          <a:p>
            <a:r>
              <a:rPr lang="en-US" altLang="en-US" sz="3500" u="sng" kern="1200" dirty="0">
                <a:solidFill>
                  <a:schemeClr val="tx1"/>
                </a:solidFill>
                <a:latin typeface="+mj-lt"/>
                <a:ea typeface="+mj-ea"/>
                <a:cs typeface="+mj-cs"/>
              </a:rPr>
              <a:t>Rainbows are:</a:t>
            </a:r>
            <a:br>
              <a:rPr lang="en-US" altLang="en-US" sz="3500" u="sng" kern="1200" dirty="0">
                <a:solidFill>
                  <a:schemeClr val="tx1"/>
                </a:solidFill>
                <a:latin typeface="+mj-lt"/>
                <a:ea typeface="+mj-ea"/>
                <a:cs typeface="+mj-cs"/>
              </a:rPr>
            </a:b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______________</a:t>
            </a:r>
            <a:br>
              <a:rPr lang="en-US" altLang="en-US" sz="3500" u="sng" kern="1200" dirty="0">
                <a:solidFill>
                  <a:schemeClr val="tx1"/>
                </a:solidFill>
                <a:latin typeface="+mj-lt"/>
                <a:ea typeface="+mj-ea"/>
                <a:cs typeface="+mj-cs"/>
              </a:rPr>
            </a:b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______________</a:t>
            </a:r>
            <a:br>
              <a:rPr lang="en-US" altLang="en-US" sz="3500" u="sng" kern="1200" dirty="0">
                <a:solidFill>
                  <a:schemeClr val="tx1"/>
                </a:solidFill>
                <a:latin typeface="+mj-lt"/>
                <a:ea typeface="+mj-ea"/>
                <a:cs typeface="+mj-cs"/>
              </a:rPr>
            </a:b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______________</a:t>
            </a:r>
            <a:br>
              <a:rPr lang="en-US" altLang="en-US" sz="3500" u="sng" kern="1200" dirty="0">
                <a:solidFill>
                  <a:schemeClr val="tx1"/>
                </a:solidFill>
                <a:latin typeface="+mj-lt"/>
                <a:ea typeface="+mj-ea"/>
                <a:cs typeface="+mj-cs"/>
              </a:rPr>
            </a:b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______________</a:t>
            </a:r>
            <a:br>
              <a:rPr lang="en-US" altLang="en-US" sz="3500" u="sng" kern="1200" dirty="0">
                <a:solidFill>
                  <a:schemeClr val="tx1"/>
                </a:solidFill>
                <a:latin typeface="+mj-lt"/>
                <a:ea typeface="+mj-ea"/>
                <a:cs typeface="+mj-cs"/>
              </a:rPr>
            </a:b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______________</a:t>
            </a:r>
            <a:br>
              <a:rPr lang="en-US" altLang="en-US" sz="3500" u="sng" kern="1200" dirty="0">
                <a:solidFill>
                  <a:schemeClr val="tx1"/>
                </a:solidFill>
                <a:latin typeface="+mj-lt"/>
                <a:ea typeface="+mj-ea"/>
                <a:cs typeface="+mj-cs"/>
              </a:rPr>
            </a:b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______________</a:t>
            </a:r>
            <a:br>
              <a:rPr lang="en-US" altLang="en-US" sz="3500" u="sng" kern="1200" dirty="0">
                <a:solidFill>
                  <a:schemeClr val="tx1"/>
                </a:solidFill>
                <a:latin typeface="+mj-lt"/>
                <a:ea typeface="+mj-ea"/>
                <a:cs typeface="+mj-cs"/>
              </a:rPr>
            </a:br>
            <a:br>
              <a:rPr lang="en-US" altLang="en-US" sz="3500" u="sng" kern="1200" dirty="0">
                <a:solidFill>
                  <a:schemeClr val="tx1"/>
                </a:solidFill>
                <a:latin typeface="+mj-lt"/>
                <a:ea typeface="+mj-ea"/>
                <a:cs typeface="+mj-cs"/>
              </a:rPr>
            </a:br>
            <a:br>
              <a:rPr lang="en-US" altLang="en-US" sz="3500" u="sng" kern="1200" dirty="0">
                <a:solidFill>
                  <a:schemeClr val="tx1"/>
                </a:solidFill>
                <a:latin typeface="+mj-lt"/>
                <a:ea typeface="+mj-ea"/>
                <a:cs typeface="+mj-cs"/>
              </a:rPr>
            </a:br>
            <a:br>
              <a:rPr lang="en-US" altLang="en-US" sz="3500" u="sng" kern="1200" dirty="0">
                <a:solidFill>
                  <a:schemeClr val="tx1"/>
                </a:solidFill>
                <a:latin typeface="+mj-lt"/>
                <a:ea typeface="+mj-ea"/>
                <a:cs typeface="+mj-cs"/>
              </a:rPr>
            </a:br>
            <a:br>
              <a:rPr lang="en-US" altLang="en-US" sz="3500" u="sng" kern="1200" dirty="0">
                <a:solidFill>
                  <a:schemeClr val="tx1"/>
                </a:solidFill>
                <a:latin typeface="+mj-lt"/>
                <a:ea typeface="+mj-ea"/>
                <a:cs typeface="+mj-cs"/>
              </a:rPr>
            </a:br>
            <a:br>
              <a:rPr lang="en-US" altLang="en-US" sz="3500" u="sng" kern="1200" dirty="0">
                <a:solidFill>
                  <a:schemeClr val="tx1"/>
                </a:solidFill>
                <a:latin typeface="+mj-lt"/>
                <a:ea typeface="+mj-ea"/>
                <a:cs typeface="+mj-cs"/>
              </a:rPr>
            </a:br>
            <a:br>
              <a:rPr lang="en-US" altLang="en-US" sz="3500" u="sng" kern="1200" dirty="0">
                <a:solidFill>
                  <a:schemeClr val="tx1"/>
                </a:solidFill>
                <a:latin typeface="+mj-lt"/>
                <a:ea typeface="+mj-ea"/>
                <a:cs typeface="+mj-cs"/>
              </a:rPr>
            </a:br>
            <a:br>
              <a:rPr lang="en-US" altLang="en-US" sz="3500" u="sng" kern="1200" dirty="0">
                <a:solidFill>
                  <a:schemeClr val="tx1"/>
                </a:solidFill>
                <a:latin typeface="+mj-lt"/>
                <a:ea typeface="+mj-ea"/>
                <a:cs typeface="+mj-cs"/>
              </a:rPr>
            </a:br>
            <a:endParaRPr lang="en-US" altLang="en-US" sz="3500" u="sng" kern="1200" dirty="0">
              <a:solidFill>
                <a:schemeClr val="tx1"/>
              </a:solidFill>
              <a:latin typeface="+mj-lt"/>
              <a:ea typeface="+mj-ea"/>
              <a:cs typeface="+mj-cs"/>
            </a:endParaRPr>
          </a:p>
        </p:txBody>
      </p:sp>
      <p:pic>
        <p:nvPicPr>
          <p:cNvPr id="5" name="Picture 4">
            <a:extLst>
              <a:ext uri="{FF2B5EF4-FFF2-40B4-BE49-F238E27FC236}">
                <a16:creationId xmlns:a16="http://schemas.microsoft.com/office/drawing/2014/main" id="{35CC5731-E77E-41C2-A64C-1495D83D75D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026074" y="5757779"/>
            <a:ext cx="1246710" cy="110022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4B245172-749C-4353-A148-ED9CAD430AA3}"/>
              </a:ext>
            </a:extLst>
          </p:cNvPr>
          <p:cNvPicPr>
            <a:picLocks noChangeAspect="1"/>
          </p:cNvPicPr>
          <p:nvPr/>
        </p:nvPicPr>
        <p:blipFill>
          <a:blip r:embed="rId3"/>
          <a:stretch>
            <a:fillRect/>
          </a:stretch>
        </p:blipFill>
        <p:spPr>
          <a:xfrm>
            <a:off x="10590962" y="56769"/>
            <a:ext cx="1569845" cy="1199016"/>
          </a:xfrm>
          <a:prstGeom prst="rect">
            <a:avLst/>
          </a:prstGeom>
        </p:spPr>
      </p:pic>
      <p:pic>
        <p:nvPicPr>
          <p:cNvPr id="23" name="Picture 11">
            <a:extLst>
              <a:ext uri="{FF2B5EF4-FFF2-40B4-BE49-F238E27FC236}">
                <a16:creationId xmlns:a16="http://schemas.microsoft.com/office/drawing/2014/main" id="{7D5683E7-7333-4E88-BD19-B72CA0D1F2D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2179551"/>
            <a:ext cx="3702607" cy="2493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8" name="Picture 47">
            <a:extLst>
              <a:ext uri="{FF2B5EF4-FFF2-40B4-BE49-F238E27FC236}">
                <a16:creationId xmlns:a16="http://schemas.microsoft.com/office/drawing/2014/main" id="{A45158B4-50B1-4F3D-A565-9D023C7D455C}"/>
              </a:ext>
            </a:extLst>
          </p:cNvPr>
          <p:cNvPicPr>
            <a:picLocks noChangeAspect="1"/>
          </p:cNvPicPr>
          <p:nvPr/>
        </p:nvPicPr>
        <p:blipFill>
          <a:blip r:embed="rId5"/>
          <a:stretch>
            <a:fillRect/>
          </a:stretch>
        </p:blipFill>
        <p:spPr>
          <a:xfrm>
            <a:off x="7450121" y="197730"/>
            <a:ext cx="994363" cy="1019860"/>
          </a:xfrm>
          <a:prstGeom prst="rect">
            <a:avLst/>
          </a:prstGeom>
        </p:spPr>
      </p:pic>
      <p:graphicFrame>
        <p:nvGraphicFramePr>
          <p:cNvPr id="2" name="Table 2">
            <a:extLst>
              <a:ext uri="{FF2B5EF4-FFF2-40B4-BE49-F238E27FC236}">
                <a16:creationId xmlns:a16="http://schemas.microsoft.com/office/drawing/2014/main" id="{33222AFF-57F9-4464-88FB-295BE874888F}"/>
              </a:ext>
            </a:extLst>
          </p:cNvPr>
          <p:cNvGraphicFramePr>
            <a:graphicFrameLocks noGrp="1"/>
          </p:cNvGraphicFramePr>
          <p:nvPr/>
        </p:nvGraphicFramePr>
        <p:xfrm>
          <a:off x="4457409" y="5562990"/>
          <a:ext cx="7617309" cy="1097280"/>
        </p:xfrm>
        <a:graphic>
          <a:graphicData uri="http://schemas.openxmlformats.org/drawingml/2006/table">
            <a:tbl>
              <a:tblPr firstRow="1" bandRow="1">
                <a:tableStyleId>{5C22544A-7EE6-4342-B048-85BDC9FD1C3A}</a:tableStyleId>
              </a:tblPr>
              <a:tblGrid>
                <a:gridCol w="1088187">
                  <a:extLst>
                    <a:ext uri="{9D8B030D-6E8A-4147-A177-3AD203B41FA5}">
                      <a16:colId xmlns:a16="http://schemas.microsoft.com/office/drawing/2014/main" val="2640470659"/>
                    </a:ext>
                  </a:extLst>
                </a:gridCol>
                <a:gridCol w="1088187">
                  <a:extLst>
                    <a:ext uri="{9D8B030D-6E8A-4147-A177-3AD203B41FA5}">
                      <a16:colId xmlns:a16="http://schemas.microsoft.com/office/drawing/2014/main" val="3857969930"/>
                    </a:ext>
                  </a:extLst>
                </a:gridCol>
                <a:gridCol w="1088187">
                  <a:extLst>
                    <a:ext uri="{9D8B030D-6E8A-4147-A177-3AD203B41FA5}">
                      <a16:colId xmlns:a16="http://schemas.microsoft.com/office/drawing/2014/main" val="4121369465"/>
                    </a:ext>
                  </a:extLst>
                </a:gridCol>
                <a:gridCol w="1088187">
                  <a:extLst>
                    <a:ext uri="{9D8B030D-6E8A-4147-A177-3AD203B41FA5}">
                      <a16:colId xmlns:a16="http://schemas.microsoft.com/office/drawing/2014/main" val="361597926"/>
                    </a:ext>
                  </a:extLst>
                </a:gridCol>
                <a:gridCol w="1088187">
                  <a:extLst>
                    <a:ext uri="{9D8B030D-6E8A-4147-A177-3AD203B41FA5}">
                      <a16:colId xmlns:a16="http://schemas.microsoft.com/office/drawing/2014/main" val="2490841892"/>
                    </a:ext>
                  </a:extLst>
                </a:gridCol>
                <a:gridCol w="1088187">
                  <a:extLst>
                    <a:ext uri="{9D8B030D-6E8A-4147-A177-3AD203B41FA5}">
                      <a16:colId xmlns:a16="http://schemas.microsoft.com/office/drawing/2014/main" val="3323419405"/>
                    </a:ext>
                  </a:extLst>
                </a:gridCol>
                <a:gridCol w="1088187">
                  <a:extLst>
                    <a:ext uri="{9D8B030D-6E8A-4147-A177-3AD203B41FA5}">
                      <a16:colId xmlns:a16="http://schemas.microsoft.com/office/drawing/2014/main" val="3735131990"/>
                    </a:ext>
                  </a:extLst>
                </a:gridCol>
              </a:tblGrid>
              <a:tr h="0">
                <a:tc gridSpan="7">
                  <a:txBody>
                    <a:bodyPr/>
                    <a:lstStyle/>
                    <a:p>
                      <a:r>
                        <a:rPr lang="en-GB" b="1" u="none" dirty="0">
                          <a:solidFill>
                            <a:schemeClr val="tx1"/>
                          </a:solidFill>
                        </a:rPr>
                        <a:t>                                                                  </a:t>
                      </a:r>
                      <a:r>
                        <a:rPr lang="en-GB" b="1" u="sng" dirty="0">
                          <a:solidFill>
                            <a:schemeClr val="tx1"/>
                          </a:solidFill>
                        </a:rPr>
                        <a:t>Word Bank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3725128"/>
                  </a:ext>
                </a:extLst>
              </a:tr>
              <a:tr h="363741">
                <a:tc>
                  <a:txBody>
                    <a:bodyPr/>
                    <a:lstStyle/>
                    <a:p>
                      <a:r>
                        <a:rPr lang="en-GB" dirty="0"/>
                        <a:t>pink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dirty="0"/>
                        <a:t>black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dirty="0"/>
                        <a:t>purple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dirty="0"/>
                        <a:t>orange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dirty="0"/>
                        <a:t>bright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dirty="0"/>
                        <a:t>dark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dirty="0"/>
                        <a:t>Beautiful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99626918"/>
                  </a:ext>
                </a:extLst>
              </a:tr>
              <a:tr h="363741">
                <a:tc>
                  <a:txBody>
                    <a:bodyPr/>
                    <a:lstStyle/>
                    <a:p>
                      <a:r>
                        <a:rPr lang="en-GB" dirty="0"/>
                        <a:t>brown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dirty="0"/>
                        <a:t>colourful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dirty="0"/>
                        <a:t>ugly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dirty="0"/>
                        <a:t>yellow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dirty="0"/>
                        <a:t>red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dirty="0"/>
                        <a:t>green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dirty="0"/>
                        <a:t>blue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56530923"/>
                  </a:ext>
                </a:extLst>
              </a:tr>
            </a:tbl>
          </a:graphicData>
        </a:graphic>
      </p:graphicFrame>
    </p:spTree>
    <p:extLst>
      <p:ext uri="{BB962C8B-B14F-4D97-AF65-F5344CB8AC3E}">
        <p14:creationId xmlns:p14="http://schemas.microsoft.com/office/powerpoint/2010/main" val="335633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0">
            <a:extLst>
              <a:ext uri="{FF2B5EF4-FFF2-40B4-BE49-F238E27FC236}">
                <a16:creationId xmlns:a16="http://schemas.microsoft.com/office/drawing/2014/main" id="{E2ACD61C-818D-4C3E-AAE4-7672C7A89A2B}"/>
              </a:ext>
            </a:extLst>
          </p:cNvPr>
          <p:cNvSpPr>
            <a:spLocks noGrp="1" noChangeArrowheads="1"/>
          </p:cNvSpPr>
          <p:nvPr>
            <p:ph type="title"/>
          </p:nvPr>
        </p:nvSpPr>
        <p:spPr>
          <a:xfrm>
            <a:off x="117282" y="5757779"/>
            <a:ext cx="3234018" cy="3826728"/>
          </a:xfrm>
        </p:spPr>
        <p:txBody>
          <a:bodyPr vert="horz" lIns="91440" tIns="45720" rIns="91440" bIns="45720" rtlCol="0" anchor="b">
            <a:normAutofit fontScale="90000"/>
          </a:bodyPr>
          <a:lstStyle/>
          <a:p>
            <a:r>
              <a:rPr lang="en-US" altLang="en-US" sz="3500" u="sng" kern="1200" dirty="0">
                <a:solidFill>
                  <a:schemeClr val="tx1"/>
                </a:solidFill>
                <a:latin typeface="+mj-lt"/>
                <a:ea typeface="+mj-ea"/>
                <a:cs typeface="+mj-cs"/>
              </a:rPr>
              <a:t>Rainbows are:</a:t>
            </a:r>
            <a:br>
              <a:rPr lang="en-US" altLang="en-US" sz="3500" u="sng" kern="1200" dirty="0">
                <a:solidFill>
                  <a:schemeClr val="tx1"/>
                </a:solidFill>
                <a:latin typeface="+mj-lt"/>
                <a:ea typeface="+mj-ea"/>
                <a:cs typeface="+mj-cs"/>
              </a:rPr>
            </a:b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______________</a:t>
            </a:r>
            <a:br>
              <a:rPr lang="en-US" altLang="en-US" sz="3500" u="sng" kern="1200" dirty="0">
                <a:solidFill>
                  <a:schemeClr val="tx1"/>
                </a:solidFill>
                <a:latin typeface="+mj-lt"/>
                <a:ea typeface="+mj-ea"/>
                <a:cs typeface="+mj-cs"/>
              </a:rPr>
            </a:b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______________</a:t>
            </a:r>
            <a:br>
              <a:rPr lang="en-US" altLang="en-US" sz="3500" u="sng" kern="1200" dirty="0">
                <a:solidFill>
                  <a:schemeClr val="tx1"/>
                </a:solidFill>
                <a:latin typeface="+mj-lt"/>
                <a:ea typeface="+mj-ea"/>
                <a:cs typeface="+mj-cs"/>
              </a:rPr>
            </a:b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______________</a:t>
            </a:r>
            <a:br>
              <a:rPr lang="en-US" altLang="en-US" sz="3500" u="sng" kern="1200" dirty="0">
                <a:solidFill>
                  <a:schemeClr val="tx1"/>
                </a:solidFill>
                <a:latin typeface="+mj-lt"/>
                <a:ea typeface="+mj-ea"/>
                <a:cs typeface="+mj-cs"/>
              </a:rPr>
            </a:b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______________</a:t>
            </a:r>
            <a:br>
              <a:rPr lang="en-US" altLang="en-US" sz="3500" u="sng" kern="1200" dirty="0">
                <a:solidFill>
                  <a:schemeClr val="tx1"/>
                </a:solidFill>
                <a:latin typeface="+mj-lt"/>
                <a:ea typeface="+mj-ea"/>
                <a:cs typeface="+mj-cs"/>
              </a:rPr>
            </a:b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______________</a:t>
            </a:r>
            <a:br>
              <a:rPr lang="en-US" altLang="en-US" sz="3500" u="sng" kern="1200" dirty="0">
                <a:solidFill>
                  <a:schemeClr val="tx1"/>
                </a:solidFill>
                <a:latin typeface="+mj-lt"/>
                <a:ea typeface="+mj-ea"/>
                <a:cs typeface="+mj-cs"/>
              </a:rPr>
            </a:b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______________</a:t>
            </a:r>
            <a:br>
              <a:rPr lang="en-US" altLang="en-US" sz="3500" u="sng" kern="1200" dirty="0">
                <a:solidFill>
                  <a:schemeClr val="tx1"/>
                </a:solidFill>
                <a:latin typeface="+mj-lt"/>
                <a:ea typeface="+mj-ea"/>
                <a:cs typeface="+mj-cs"/>
              </a:rPr>
            </a:br>
            <a:br>
              <a:rPr lang="en-US" altLang="en-US" sz="3500" u="sng" kern="1200" dirty="0">
                <a:solidFill>
                  <a:schemeClr val="tx1"/>
                </a:solidFill>
                <a:latin typeface="+mj-lt"/>
                <a:ea typeface="+mj-ea"/>
                <a:cs typeface="+mj-cs"/>
              </a:rPr>
            </a:br>
            <a:br>
              <a:rPr lang="en-US" altLang="en-US" sz="3500" u="sng" kern="1200" dirty="0">
                <a:solidFill>
                  <a:schemeClr val="tx1"/>
                </a:solidFill>
                <a:latin typeface="+mj-lt"/>
                <a:ea typeface="+mj-ea"/>
                <a:cs typeface="+mj-cs"/>
              </a:rPr>
            </a:br>
            <a:br>
              <a:rPr lang="en-US" altLang="en-US" sz="3500" u="sng" kern="1200" dirty="0">
                <a:solidFill>
                  <a:schemeClr val="tx1"/>
                </a:solidFill>
                <a:latin typeface="+mj-lt"/>
                <a:ea typeface="+mj-ea"/>
                <a:cs typeface="+mj-cs"/>
              </a:rPr>
            </a:br>
            <a:br>
              <a:rPr lang="en-US" altLang="en-US" sz="3500" u="sng" kern="1200" dirty="0">
                <a:solidFill>
                  <a:schemeClr val="tx1"/>
                </a:solidFill>
                <a:latin typeface="+mj-lt"/>
                <a:ea typeface="+mj-ea"/>
                <a:cs typeface="+mj-cs"/>
              </a:rPr>
            </a:br>
            <a:br>
              <a:rPr lang="en-US" altLang="en-US" sz="3500" u="sng" kern="1200" dirty="0">
                <a:solidFill>
                  <a:schemeClr val="tx1"/>
                </a:solidFill>
                <a:latin typeface="+mj-lt"/>
                <a:ea typeface="+mj-ea"/>
                <a:cs typeface="+mj-cs"/>
              </a:rPr>
            </a:br>
            <a:br>
              <a:rPr lang="en-US" altLang="en-US" sz="3500" u="sng" kern="1200" dirty="0">
                <a:solidFill>
                  <a:schemeClr val="tx1"/>
                </a:solidFill>
                <a:latin typeface="+mj-lt"/>
                <a:ea typeface="+mj-ea"/>
                <a:cs typeface="+mj-cs"/>
              </a:rPr>
            </a:br>
            <a:br>
              <a:rPr lang="en-US" altLang="en-US" sz="3500" u="sng" kern="1200" dirty="0">
                <a:solidFill>
                  <a:schemeClr val="tx1"/>
                </a:solidFill>
                <a:latin typeface="+mj-lt"/>
                <a:ea typeface="+mj-ea"/>
                <a:cs typeface="+mj-cs"/>
              </a:rPr>
            </a:br>
            <a:endParaRPr lang="en-US" altLang="en-US" sz="3500" u="sng" kern="1200" dirty="0">
              <a:solidFill>
                <a:schemeClr val="tx1"/>
              </a:solidFill>
              <a:latin typeface="+mj-lt"/>
              <a:ea typeface="+mj-ea"/>
              <a:cs typeface="+mj-cs"/>
            </a:endParaRPr>
          </a:p>
        </p:txBody>
      </p:sp>
      <p:pic>
        <p:nvPicPr>
          <p:cNvPr id="5" name="Picture 4">
            <a:extLst>
              <a:ext uri="{FF2B5EF4-FFF2-40B4-BE49-F238E27FC236}">
                <a16:creationId xmlns:a16="http://schemas.microsoft.com/office/drawing/2014/main" id="{35CC5731-E77E-41C2-A64C-1495D83D75D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026074" y="5757779"/>
            <a:ext cx="1246710" cy="110022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4B245172-749C-4353-A148-ED9CAD430AA3}"/>
              </a:ext>
            </a:extLst>
          </p:cNvPr>
          <p:cNvPicPr>
            <a:picLocks noChangeAspect="1"/>
          </p:cNvPicPr>
          <p:nvPr/>
        </p:nvPicPr>
        <p:blipFill>
          <a:blip r:embed="rId3"/>
          <a:stretch>
            <a:fillRect/>
          </a:stretch>
        </p:blipFill>
        <p:spPr>
          <a:xfrm>
            <a:off x="10590962" y="56769"/>
            <a:ext cx="1569845" cy="1199016"/>
          </a:xfrm>
          <a:prstGeom prst="rect">
            <a:avLst/>
          </a:prstGeom>
        </p:spPr>
      </p:pic>
      <p:pic>
        <p:nvPicPr>
          <p:cNvPr id="23" name="Picture 11">
            <a:extLst>
              <a:ext uri="{FF2B5EF4-FFF2-40B4-BE49-F238E27FC236}">
                <a16:creationId xmlns:a16="http://schemas.microsoft.com/office/drawing/2014/main" id="{7D5683E7-7333-4E88-BD19-B72CA0D1F2D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2179551"/>
            <a:ext cx="3702607" cy="2493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8" name="Picture 47">
            <a:extLst>
              <a:ext uri="{FF2B5EF4-FFF2-40B4-BE49-F238E27FC236}">
                <a16:creationId xmlns:a16="http://schemas.microsoft.com/office/drawing/2014/main" id="{A45158B4-50B1-4F3D-A565-9D023C7D455C}"/>
              </a:ext>
            </a:extLst>
          </p:cNvPr>
          <p:cNvPicPr>
            <a:picLocks noChangeAspect="1"/>
          </p:cNvPicPr>
          <p:nvPr/>
        </p:nvPicPr>
        <p:blipFill>
          <a:blip r:embed="rId5"/>
          <a:stretch>
            <a:fillRect/>
          </a:stretch>
        </p:blipFill>
        <p:spPr>
          <a:xfrm>
            <a:off x="7450121" y="197730"/>
            <a:ext cx="994363" cy="1019860"/>
          </a:xfrm>
          <a:prstGeom prst="rect">
            <a:avLst/>
          </a:prstGeom>
        </p:spPr>
      </p:pic>
    </p:spTree>
    <p:extLst>
      <p:ext uri="{BB962C8B-B14F-4D97-AF65-F5344CB8AC3E}">
        <p14:creationId xmlns:p14="http://schemas.microsoft.com/office/powerpoint/2010/main" val="732996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0">
            <a:extLst>
              <a:ext uri="{FF2B5EF4-FFF2-40B4-BE49-F238E27FC236}">
                <a16:creationId xmlns:a16="http://schemas.microsoft.com/office/drawing/2014/main" id="{E2ACD61C-818D-4C3E-AAE4-7672C7A89A2B}"/>
              </a:ext>
            </a:extLst>
          </p:cNvPr>
          <p:cNvSpPr>
            <a:spLocks noGrp="1" noChangeArrowheads="1"/>
          </p:cNvSpPr>
          <p:nvPr>
            <p:ph type="title"/>
          </p:nvPr>
        </p:nvSpPr>
        <p:spPr>
          <a:xfrm>
            <a:off x="117282" y="5757779"/>
            <a:ext cx="3234018" cy="3826728"/>
          </a:xfrm>
        </p:spPr>
        <p:txBody>
          <a:bodyPr vert="horz" lIns="91440" tIns="45720" rIns="91440" bIns="45720" rtlCol="0" anchor="b">
            <a:normAutofit fontScale="90000"/>
          </a:bodyPr>
          <a:lstStyle/>
          <a:p>
            <a:r>
              <a:rPr lang="en-US" altLang="en-US" sz="3500" u="sng" dirty="0"/>
              <a:t>The castle is</a:t>
            </a:r>
            <a:r>
              <a:rPr lang="en-US" altLang="en-US" sz="3500" u="sng" kern="1200" dirty="0">
                <a:solidFill>
                  <a:schemeClr val="tx1"/>
                </a:solidFill>
                <a:latin typeface="+mj-lt"/>
                <a:ea typeface="+mj-ea"/>
                <a:cs typeface="+mj-cs"/>
              </a:rPr>
              <a:t>:</a:t>
            </a:r>
            <a:br>
              <a:rPr lang="en-US" altLang="en-US" sz="3500" u="sng" kern="1200" dirty="0">
                <a:solidFill>
                  <a:schemeClr val="tx1"/>
                </a:solidFill>
                <a:latin typeface="+mj-lt"/>
                <a:ea typeface="+mj-ea"/>
                <a:cs typeface="+mj-cs"/>
              </a:rPr>
            </a:b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______________</a:t>
            </a:r>
            <a:br>
              <a:rPr lang="en-US" altLang="en-US" sz="3500" u="sng" kern="1200" dirty="0">
                <a:solidFill>
                  <a:schemeClr val="tx1"/>
                </a:solidFill>
                <a:latin typeface="+mj-lt"/>
                <a:ea typeface="+mj-ea"/>
                <a:cs typeface="+mj-cs"/>
              </a:rPr>
            </a:b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______________</a:t>
            </a:r>
            <a:br>
              <a:rPr lang="en-US" altLang="en-US" sz="3500" u="sng" kern="1200" dirty="0">
                <a:solidFill>
                  <a:schemeClr val="tx1"/>
                </a:solidFill>
                <a:latin typeface="+mj-lt"/>
                <a:ea typeface="+mj-ea"/>
                <a:cs typeface="+mj-cs"/>
              </a:rPr>
            </a:b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______________</a:t>
            </a:r>
            <a:br>
              <a:rPr lang="en-US" altLang="en-US" sz="3500" u="sng" kern="1200" dirty="0">
                <a:solidFill>
                  <a:schemeClr val="tx1"/>
                </a:solidFill>
                <a:latin typeface="+mj-lt"/>
                <a:ea typeface="+mj-ea"/>
                <a:cs typeface="+mj-cs"/>
              </a:rPr>
            </a:b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______________</a:t>
            </a:r>
            <a:br>
              <a:rPr lang="en-US" altLang="en-US" sz="3500" u="sng" kern="1200" dirty="0">
                <a:solidFill>
                  <a:schemeClr val="tx1"/>
                </a:solidFill>
                <a:latin typeface="+mj-lt"/>
                <a:ea typeface="+mj-ea"/>
                <a:cs typeface="+mj-cs"/>
              </a:rPr>
            </a:b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______________</a:t>
            </a:r>
            <a:br>
              <a:rPr lang="en-US" altLang="en-US" sz="3500" u="sng" kern="1200" dirty="0">
                <a:solidFill>
                  <a:schemeClr val="tx1"/>
                </a:solidFill>
                <a:latin typeface="+mj-lt"/>
                <a:ea typeface="+mj-ea"/>
                <a:cs typeface="+mj-cs"/>
              </a:rPr>
            </a:b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______________</a:t>
            </a:r>
            <a:br>
              <a:rPr lang="en-US" altLang="en-US" sz="3500" u="sng" kern="1200" dirty="0">
                <a:solidFill>
                  <a:schemeClr val="tx1"/>
                </a:solidFill>
                <a:latin typeface="+mj-lt"/>
                <a:ea typeface="+mj-ea"/>
                <a:cs typeface="+mj-cs"/>
              </a:rPr>
            </a:br>
            <a:br>
              <a:rPr lang="en-US" altLang="en-US" sz="3500" u="sng" kern="1200" dirty="0">
                <a:solidFill>
                  <a:schemeClr val="tx1"/>
                </a:solidFill>
                <a:latin typeface="+mj-lt"/>
                <a:ea typeface="+mj-ea"/>
                <a:cs typeface="+mj-cs"/>
              </a:rPr>
            </a:br>
            <a:br>
              <a:rPr lang="en-US" altLang="en-US" sz="3500" u="sng" kern="1200" dirty="0">
                <a:solidFill>
                  <a:schemeClr val="tx1"/>
                </a:solidFill>
                <a:latin typeface="+mj-lt"/>
                <a:ea typeface="+mj-ea"/>
                <a:cs typeface="+mj-cs"/>
              </a:rPr>
            </a:br>
            <a:br>
              <a:rPr lang="en-US" altLang="en-US" sz="3500" u="sng" kern="1200" dirty="0">
                <a:solidFill>
                  <a:schemeClr val="tx1"/>
                </a:solidFill>
                <a:latin typeface="+mj-lt"/>
                <a:ea typeface="+mj-ea"/>
                <a:cs typeface="+mj-cs"/>
              </a:rPr>
            </a:br>
            <a:br>
              <a:rPr lang="en-US" altLang="en-US" sz="3500" u="sng" kern="1200" dirty="0">
                <a:solidFill>
                  <a:schemeClr val="tx1"/>
                </a:solidFill>
                <a:latin typeface="+mj-lt"/>
                <a:ea typeface="+mj-ea"/>
                <a:cs typeface="+mj-cs"/>
              </a:rPr>
            </a:br>
            <a:br>
              <a:rPr lang="en-US" altLang="en-US" sz="3500" u="sng" kern="1200" dirty="0">
                <a:solidFill>
                  <a:schemeClr val="tx1"/>
                </a:solidFill>
                <a:latin typeface="+mj-lt"/>
                <a:ea typeface="+mj-ea"/>
                <a:cs typeface="+mj-cs"/>
              </a:rPr>
            </a:br>
            <a:br>
              <a:rPr lang="en-US" altLang="en-US" sz="3500" u="sng" kern="1200" dirty="0">
                <a:solidFill>
                  <a:schemeClr val="tx1"/>
                </a:solidFill>
                <a:latin typeface="+mj-lt"/>
                <a:ea typeface="+mj-ea"/>
                <a:cs typeface="+mj-cs"/>
              </a:rPr>
            </a:br>
            <a:br>
              <a:rPr lang="en-US" altLang="en-US" sz="3500" u="sng" kern="1200" dirty="0">
                <a:solidFill>
                  <a:schemeClr val="tx1"/>
                </a:solidFill>
                <a:latin typeface="+mj-lt"/>
                <a:ea typeface="+mj-ea"/>
                <a:cs typeface="+mj-cs"/>
              </a:rPr>
            </a:br>
            <a:endParaRPr lang="en-US" altLang="en-US" sz="3500" u="sng" kern="1200" dirty="0">
              <a:solidFill>
                <a:schemeClr val="tx1"/>
              </a:solidFill>
              <a:latin typeface="+mj-lt"/>
              <a:ea typeface="+mj-ea"/>
              <a:cs typeface="+mj-cs"/>
            </a:endParaRPr>
          </a:p>
        </p:txBody>
      </p:sp>
      <p:pic>
        <p:nvPicPr>
          <p:cNvPr id="5" name="Picture 4">
            <a:extLst>
              <a:ext uri="{FF2B5EF4-FFF2-40B4-BE49-F238E27FC236}">
                <a16:creationId xmlns:a16="http://schemas.microsoft.com/office/drawing/2014/main" id="{35CC5731-E77E-41C2-A64C-1495D83D75D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026074" y="5757779"/>
            <a:ext cx="1246710" cy="110022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4B245172-749C-4353-A148-ED9CAD430AA3}"/>
              </a:ext>
            </a:extLst>
          </p:cNvPr>
          <p:cNvPicPr>
            <a:picLocks noChangeAspect="1"/>
          </p:cNvPicPr>
          <p:nvPr/>
        </p:nvPicPr>
        <p:blipFill>
          <a:blip r:embed="rId3"/>
          <a:stretch>
            <a:fillRect/>
          </a:stretch>
        </p:blipFill>
        <p:spPr>
          <a:xfrm>
            <a:off x="10590962" y="56769"/>
            <a:ext cx="1569845" cy="1199016"/>
          </a:xfrm>
          <a:prstGeom prst="rect">
            <a:avLst/>
          </a:prstGeom>
        </p:spPr>
      </p:pic>
      <p:pic>
        <p:nvPicPr>
          <p:cNvPr id="6" name="Picture 5">
            <a:extLst>
              <a:ext uri="{FF2B5EF4-FFF2-40B4-BE49-F238E27FC236}">
                <a16:creationId xmlns:a16="http://schemas.microsoft.com/office/drawing/2014/main" id="{576B2DD0-EA07-4F69-AEE8-4A0964E251D2}"/>
              </a:ext>
            </a:extLst>
          </p:cNvPr>
          <p:cNvPicPr>
            <a:picLocks noChangeAspect="1"/>
          </p:cNvPicPr>
          <p:nvPr/>
        </p:nvPicPr>
        <p:blipFill>
          <a:blip r:embed="rId4"/>
          <a:stretch>
            <a:fillRect/>
          </a:stretch>
        </p:blipFill>
        <p:spPr>
          <a:xfrm>
            <a:off x="4813028" y="5955508"/>
            <a:ext cx="914286" cy="704762"/>
          </a:xfrm>
          <a:prstGeom prst="rect">
            <a:avLst/>
          </a:prstGeom>
        </p:spPr>
      </p:pic>
      <p:pic>
        <p:nvPicPr>
          <p:cNvPr id="42" name="Picture 41">
            <a:extLst>
              <a:ext uri="{FF2B5EF4-FFF2-40B4-BE49-F238E27FC236}">
                <a16:creationId xmlns:a16="http://schemas.microsoft.com/office/drawing/2014/main" id="{CC959598-6E96-4E31-BF95-3A8475CC2789}"/>
              </a:ext>
            </a:extLst>
          </p:cNvPr>
          <p:cNvPicPr>
            <a:picLocks noChangeAspect="1"/>
          </p:cNvPicPr>
          <p:nvPr/>
        </p:nvPicPr>
        <p:blipFill>
          <a:blip r:embed="rId5"/>
          <a:stretch>
            <a:fillRect/>
          </a:stretch>
        </p:blipFill>
        <p:spPr>
          <a:xfrm>
            <a:off x="6910596" y="5955508"/>
            <a:ext cx="914286" cy="704762"/>
          </a:xfrm>
          <a:prstGeom prst="rect">
            <a:avLst/>
          </a:prstGeom>
        </p:spPr>
      </p:pic>
      <p:pic>
        <p:nvPicPr>
          <p:cNvPr id="44" name="Picture 43">
            <a:extLst>
              <a:ext uri="{FF2B5EF4-FFF2-40B4-BE49-F238E27FC236}">
                <a16:creationId xmlns:a16="http://schemas.microsoft.com/office/drawing/2014/main" id="{D2B611C9-FAC4-4F36-894B-B46430B72B5F}"/>
              </a:ext>
            </a:extLst>
          </p:cNvPr>
          <p:cNvPicPr>
            <a:picLocks noChangeAspect="1"/>
          </p:cNvPicPr>
          <p:nvPr/>
        </p:nvPicPr>
        <p:blipFill>
          <a:blip r:embed="rId6"/>
          <a:stretch>
            <a:fillRect/>
          </a:stretch>
        </p:blipFill>
        <p:spPr>
          <a:xfrm>
            <a:off x="7948752" y="5955508"/>
            <a:ext cx="914286" cy="704762"/>
          </a:xfrm>
          <a:prstGeom prst="rect">
            <a:avLst/>
          </a:prstGeom>
        </p:spPr>
      </p:pic>
      <p:pic>
        <p:nvPicPr>
          <p:cNvPr id="25" name="Picture 6">
            <a:extLst>
              <a:ext uri="{FF2B5EF4-FFF2-40B4-BE49-F238E27FC236}">
                <a16:creationId xmlns:a16="http://schemas.microsoft.com/office/drawing/2014/main" id="{E103E1F0-9484-4228-BA0E-8E56EC8ED4D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49607" y="1718623"/>
            <a:ext cx="5103813" cy="22113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63F9456B-152C-478D-9B0E-77D9DAEF8C27}"/>
              </a:ext>
            </a:extLst>
          </p:cNvPr>
          <p:cNvPicPr>
            <a:picLocks noChangeAspect="1"/>
          </p:cNvPicPr>
          <p:nvPr/>
        </p:nvPicPr>
        <p:blipFill>
          <a:blip r:embed="rId8"/>
          <a:stretch>
            <a:fillRect/>
          </a:stretch>
        </p:blipFill>
        <p:spPr>
          <a:xfrm>
            <a:off x="5872440" y="5955508"/>
            <a:ext cx="914286" cy="704762"/>
          </a:xfrm>
          <a:prstGeom prst="rect">
            <a:avLst/>
          </a:prstGeom>
        </p:spPr>
      </p:pic>
      <p:pic>
        <p:nvPicPr>
          <p:cNvPr id="8" name="Picture 7">
            <a:extLst>
              <a:ext uri="{FF2B5EF4-FFF2-40B4-BE49-F238E27FC236}">
                <a16:creationId xmlns:a16="http://schemas.microsoft.com/office/drawing/2014/main" id="{7122DDCD-57A6-4A4D-A127-4A0962443ECF}"/>
              </a:ext>
            </a:extLst>
          </p:cNvPr>
          <p:cNvPicPr>
            <a:picLocks noChangeAspect="1"/>
          </p:cNvPicPr>
          <p:nvPr/>
        </p:nvPicPr>
        <p:blipFill>
          <a:blip r:embed="rId9"/>
          <a:stretch>
            <a:fillRect/>
          </a:stretch>
        </p:blipFill>
        <p:spPr>
          <a:xfrm>
            <a:off x="8986908" y="5955508"/>
            <a:ext cx="914286" cy="704762"/>
          </a:xfrm>
          <a:prstGeom prst="rect">
            <a:avLst/>
          </a:prstGeom>
        </p:spPr>
      </p:pic>
      <p:pic>
        <p:nvPicPr>
          <p:cNvPr id="11" name="Picture 10">
            <a:extLst>
              <a:ext uri="{FF2B5EF4-FFF2-40B4-BE49-F238E27FC236}">
                <a16:creationId xmlns:a16="http://schemas.microsoft.com/office/drawing/2014/main" id="{59366DB9-ED5E-4008-B85E-43ED4F9DADB1}"/>
              </a:ext>
            </a:extLst>
          </p:cNvPr>
          <p:cNvPicPr>
            <a:picLocks noChangeAspect="1"/>
          </p:cNvPicPr>
          <p:nvPr/>
        </p:nvPicPr>
        <p:blipFill>
          <a:blip r:embed="rId10"/>
          <a:stretch>
            <a:fillRect/>
          </a:stretch>
        </p:blipFill>
        <p:spPr>
          <a:xfrm>
            <a:off x="9986387" y="5955508"/>
            <a:ext cx="914286" cy="704762"/>
          </a:xfrm>
          <a:prstGeom prst="rect">
            <a:avLst/>
          </a:prstGeom>
        </p:spPr>
      </p:pic>
      <p:pic>
        <p:nvPicPr>
          <p:cNvPr id="18" name="Picture 17">
            <a:extLst>
              <a:ext uri="{FF2B5EF4-FFF2-40B4-BE49-F238E27FC236}">
                <a16:creationId xmlns:a16="http://schemas.microsoft.com/office/drawing/2014/main" id="{794EFEDF-95F5-4234-8D62-1E72D8323CF5}"/>
              </a:ext>
            </a:extLst>
          </p:cNvPr>
          <p:cNvPicPr>
            <a:picLocks noChangeAspect="1"/>
          </p:cNvPicPr>
          <p:nvPr/>
        </p:nvPicPr>
        <p:blipFill>
          <a:blip r:embed="rId11"/>
          <a:stretch>
            <a:fillRect/>
          </a:stretch>
        </p:blipFill>
        <p:spPr>
          <a:xfrm>
            <a:off x="10985866" y="5955508"/>
            <a:ext cx="914286" cy="704762"/>
          </a:xfrm>
          <a:prstGeom prst="rect">
            <a:avLst/>
          </a:prstGeom>
        </p:spPr>
      </p:pic>
      <p:pic>
        <p:nvPicPr>
          <p:cNvPr id="20" name="Picture 19">
            <a:extLst>
              <a:ext uri="{FF2B5EF4-FFF2-40B4-BE49-F238E27FC236}">
                <a16:creationId xmlns:a16="http://schemas.microsoft.com/office/drawing/2014/main" id="{2A72236E-9D2B-4D12-9A10-34411DAFEA6F}"/>
              </a:ext>
            </a:extLst>
          </p:cNvPr>
          <p:cNvPicPr>
            <a:picLocks noChangeAspect="1"/>
          </p:cNvPicPr>
          <p:nvPr/>
        </p:nvPicPr>
        <p:blipFill>
          <a:blip r:embed="rId12"/>
          <a:stretch>
            <a:fillRect/>
          </a:stretch>
        </p:blipFill>
        <p:spPr>
          <a:xfrm>
            <a:off x="4811528" y="5115931"/>
            <a:ext cx="914286" cy="704762"/>
          </a:xfrm>
          <a:prstGeom prst="rect">
            <a:avLst/>
          </a:prstGeom>
        </p:spPr>
      </p:pic>
      <p:pic>
        <p:nvPicPr>
          <p:cNvPr id="29" name="Picture 28">
            <a:extLst>
              <a:ext uri="{FF2B5EF4-FFF2-40B4-BE49-F238E27FC236}">
                <a16:creationId xmlns:a16="http://schemas.microsoft.com/office/drawing/2014/main" id="{E8CB2548-118D-4B05-9424-09090E1054FD}"/>
              </a:ext>
            </a:extLst>
          </p:cNvPr>
          <p:cNvPicPr>
            <a:picLocks noChangeAspect="1"/>
          </p:cNvPicPr>
          <p:nvPr/>
        </p:nvPicPr>
        <p:blipFill>
          <a:blip r:embed="rId13"/>
          <a:stretch>
            <a:fillRect/>
          </a:stretch>
        </p:blipFill>
        <p:spPr>
          <a:xfrm>
            <a:off x="5862006" y="5139377"/>
            <a:ext cx="914286" cy="704762"/>
          </a:xfrm>
          <a:prstGeom prst="rect">
            <a:avLst/>
          </a:prstGeom>
        </p:spPr>
      </p:pic>
      <p:pic>
        <p:nvPicPr>
          <p:cNvPr id="33" name="Picture 32">
            <a:extLst>
              <a:ext uri="{FF2B5EF4-FFF2-40B4-BE49-F238E27FC236}">
                <a16:creationId xmlns:a16="http://schemas.microsoft.com/office/drawing/2014/main" id="{8099BAC8-428B-4F80-8AA6-5E9668D41810}"/>
              </a:ext>
            </a:extLst>
          </p:cNvPr>
          <p:cNvPicPr>
            <a:picLocks noChangeAspect="1"/>
          </p:cNvPicPr>
          <p:nvPr/>
        </p:nvPicPr>
        <p:blipFill>
          <a:blip r:embed="rId14"/>
          <a:stretch>
            <a:fillRect/>
          </a:stretch>
        </p:blipFill>
        <p:spPr>
          <a:xfrm>
            <a:off x="6933152" y="5151586"/>
            <a:ext cx="914286" cy="704762"/>
          </a:xfrm>
          <a:prstGeom prst="rect">
            <a:avLst/>
          </a:prstGeom>
        </p:spPr>
      </p:pic>
      <p:pic>
        <p:nvPicPr>
          <p:cNvPr id="37" name="Picture 36">
            <a:extLst>
              <a:ext uri="{FF2B5EF4-FFF2-40B4-BE49-F238E27FC236}">
                <a16:creationId xmlns:a16="http://schemas.microsoft.com/office/drawing/2014/main" id="{C94E84C1-ECB4-4CFB-9E55-938687E6B4A0}"/>
              </a:ext>
            </a:extLst>
          </p:cNvPr>
          <p:cNvPicPr>
            <a:picLocks noChangeAspect="1"/>
          </p:cNvPicPr>
          <p:nvPr/>
        </p:nvPicPr>
        <p:blipFill>
          <a:blip r:embed="rId15"/>
          <a:stretch>
            <a:fillRect/>
          </a:stretch>
        </p:blipFill>
        <p:spPr>
          <a:xfrm>
            <a:off x="7933521" y="5151586"/>
            <a:ext cx="914286" cy="704762"/>
          </a:xfrm>
          <a:prstGeom prst="rect">
            <a:avLst/>
          </a:prstGeom>
        </p:spPr>
      </p:pic>
      <p:pic>
        <p:nvPicPr>
          <p:cNvPr id="41" name="Picture 40">
            <a:extLst>
              <a:ext uri="{FF2B5EF4-FFF2-40B4-BE49-F238E27FC236}">
                <a16:creationId xmlns:a16="http://schemas.microsoft.com/office/drawing/2014/main" id="{1E2F78D3-B013-44DF-99FD-71CD7444489D}"/>
              </a:ext>
            </a:extLst>
          </p:cNvPr>
          <p:cNvPicPr>
            <a:picLocks noChangeAspect="1"/>
          </p:cNvPicPr>
          <p:nvPr/>
        </p:nvPicPr>
        <p:blipFill>
          <a:blip r:embed="rId16"/>
          <a:stretch>
            <a:fillRect/>
          </a:stretch>
        </p:blipFill>
        <p:spPr>
          <a:xfrm>
            <a:off x="8933011" y="5159383"/>
            <a:ext cx="914286" cy="704762"/>
          </a:xfrm>
          <a:prstGeom prst="rect">
            <a:avLst/>
          </a:prstGeom>
        </p:spPr>
      </p:pic>
      <p:pic>
        <p:nvPicPr>
          <p:cNvPr id="45" name="Picture 44">
            <a:extLst>
              <a:ext uri="{FF2B5EF4-FFF2-40B4-BE49-F238E27FC236}">
                <a16:creationId xmlns:a16="http://schemas.microsoft.com/office/drawing/2014/main" id="{167993EE-B153-4630-B124-9FA183895FF6}"/>
              </a:ext>
            </a:extLst>
          </p:cNvPr>
          <p:cNvPicPr>
            <a:picLocks noChangeAspect="1"/>
          </p:cNvPicPr>
          <p:nvPr/>
        </p:nvPicPr>
        <p:blipFill>
          <a:blip r:embed="rId17"/>
          <a:stretch>
            <a:fillRect/>
          </a:stretch>
        </p:blipFill>
        <p:spPr>
          <a:xfrm>
            <a:off x="9954335" y="5162823"/>
            <a:ext cx="914286" cy="704762"/>
          </a:xfrm>
          <a:prstGeom prst="rect">
            <a:avLst/>
          </a:prstGeom>
        </p:spPr>
      </p:pic>
      <p:pic>
        <p:nvPicPr>
          <p:cNvPr id="48" name="Picture 47">
            <a:extLst>
              <a:ext uri="{FF2B5EF4-FFF2-40B4-BE49-F238E27FC236}">
                <a16:creationId xmlns:a16="http://schemas.microsoft.com/office/drawing/2014/main" id="{E05F19FD-3BA2-4A09-BE39-B9490D114BBE}"/>
              </a:ext>
            </a:extLst>
          </p:cNvPr>
          <p:cNvPicPr>
            <a:picLocks noChangeAspect="1"/>
          </p:cNvPicPr>
          <p:nvPr/>
        </p:nvPicPr>
        <p:blipFill>
          <a:blip r:embed="rId18"/>
          <a:stretch>
            <a:fillRect/>
          </a:stretch>
        </p:blipFill>
        <p:spPr>
          <a:xfrm>
            <a:off x="10985866" y="5159383"/>
            <a:ext cx="914286" cy="704762"/>
          </a:xfrm>
          <a:prstGeom prst="rect">
            <a:avLst/>
          </a:prstGeom>
        </p:spPr>
      </p:pic>
      <p:pic>
        <p:nvPicPr>
          <p:cNvPr id="52" name="Picture 51">
            <a:extLst>
              <a:ext uri="{FF2B5EF4-FFF2-40B4-BE49-F238E27FC236}">
                <a16:creationId xmlns:a16="http://schemas.microsoft.com/office/drawing/2014/main" id="{222D66E8-FA8A-499C-872F-C4BEA94F1EC2}"/>
              </a:ext>
            </a:extLst>
          </p:cNvPr>
          <p:cNvPicPr>
            <a:picLocks noChangeAspect="1"/>
          </p:cNvPicPr>
          <p:nvPr/>
        </p:nvPicPr>
        <p:blipFill>
          <a:blip r:embed="rId19"/>
          <a:stretch>
            <a:fillRect/>
          </a:stretch>
        </p:blipFill>
        <p:spPr>
          <a:xfrm>
            <a:off x="7206606" y="107853"/>
            <a:ext cx="989816" cy="1218235"/>
          </a:xfrm>
          <a:prstGeom prst="rect">
            <a:avLst/>
          </a:prstGeom>
        </p:spPr>
      </p:pic>
    </p:spTree>
    <p:extLst>
      <p:ext uri="{BB962C8B-B14F-4D97-AF65-F5344CB8AC3E}">
        <p14:creationId xmlns:p14="http://schemas.microsoft.com/office/powerpoint/2010/main" val="2171382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0">
            <a:extLst>
              <a:ext uri="{FF2B5EF4-FFF2-40B4-BE49-F238E27FC236}">
                <a16:creationId xmlns:a16="http://schemas.microsoft.com/office/drawing/2014/main" id="{E2ACD61C-818D-4C3E-AAE4-7672C7A89A2B}"/>
              </a:ext>
            </a:extLst>
          </p:cNvPr>
          <p:cNvSpPr>
            <a:spLocks noGrp="1" noChangeArrowheads="1"/>
          </p:cNvSpPr>
          <p:nvPr>
            <p:ph type="title"/>
          </p:nvPr>
        </p:nvSpPr>
        <p:spPr>
          <a:xfrm>
            <a:off x="117282" y="5757779"/>
            <a:ext cx="3234018" cy="3826728"/>
          </a:xfrm>
        </p:spPr>
        <p:txBody>
          <a:bodyPr vert="horz" lIns="91440" tIns="45720" rIns="91440" bIns="45720" rtlCol="0" anchor="b">
            <a:normAutofit fontScale="90000"/>
          </a:bodyPr>
          <a:lstStyle/>
          <a:p>
            <a:r>
              <a:rPr lang="en-US" altLang="en-US" sz="3500" u="sng" dirty="0"/>
              <a:t>The castle is</a:t>
            </a:r>
            <a:r>
              <a:rPr lang="en-US" altLang="en-US" sz="3500" u="sng" kern="1200" dirty="0">
                <a:solidFill>
                  <a:schemeClr val="tx1"/>
                </a:solidFill>
                <a:latin typeface="+mj-lt"/>
                <a:ea typeface="+mj-ea"/>
                <a:cs typeface="+mj-cs"/>
              </a:rPr>
              <a:t>:</a:t>
            </a:r>
            <a:br>
              <a:rPr lang="en-US" altLang="en-US" sz="3500" u="sng" kern="1200" dirty="0">
                <a:solidFill>
                  <a:schemeClr val="tx1"/>
                </a:solidFill>
                <a:latin typeface="+mj-lt"/>
                <a:ea typeface="+mj-ea"/>
                <a:cs typeface="+mj-cs"/>
              </a:rPr>
            </a:b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______________</a:t>
            </a:r>
            <a:br>
              <a:rPr lang="en-US" altLang="en-US" sz="3500" u="sng" kern="1200" dirty="0">
                <a:solidFill>
                  <a:schemeClr val="tx1"/>
                </a:solidFill>
                <a:latin typeface="+mj-lt"/>
                <a:ea typeface="+mj-ea"/>
                <a:cs typeface="+mj-cs"/>
              </a:rPr>
            </a:b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______________</a:t>
            </a:r>
            <a:br>
              <a:rPr lang="en-US" altLang="en-US" sz="3500" u="sng" kern="1200" dirty="0">
                <a:solidFill>
                  <a:schemeClr val="tx1"/>
                </a:solidFill>
                <a:latin typeface="+mj-lt"/>
                <a:ea typeface="+mj-ea"/>
                <a:cs typeface="+mj-cs"/>
              </a:rPr>
            </a:b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______________</a:t>
            </a:r>
            <a:br>
              <a:rPr lang="en-US" altLang="en-US" sz="3500" u="sng" kern="1200" dirty="0">
                <a:solidFill>
                  <a:schemeClr val="tx1"/>
                </a:solidFill>
                <a:latin typeface="+mj-lt"/>
                <a:ea typeface="+mj-ea"/>
                <a:cs typeface="+mj-cs"/>
              </a:rPr>
            </a:b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______________</a:t>
            </a:r>
            <a:br>
              <a:rPr lang="en-US" altLang="en-US" sz="3500" u="sng" kern="1200" dirty="0">
                <a:solidFill>
                  <a:schemeClr val="tx1"/>
                </a:solidFill>
                <a:latin typeface="+mj-lt"/>
                <a:ea typeface="+mj-ea"/>
                <a:cs typeface="+mj-cs"/>
              </a:rPr>
            </a:b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______________</a:t>
            </a:r>
            <a:br>
              <a:rPr lang="en-US" altLang="en-US" sz="3500" u="sng" kern="1200" dirty="0">
                <a:solidFill>
                  <a:schemeClr val="tx1"/>
                </a:solidFill>
                <a:latin typeface="+mj-lt"/>
                <a:ea typeface="+mj-ea"/>
                <a:cs typeface="+mj-cs"/>
              </a:rPr>
            </a:b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______________</a:t>
            </a:r>
            <a:br>
              <a:rPr lang="en-US" altLang="en-US" sz="3500" u="sng" kern="1200" dirty="0">
                <a:solidFill>
                  <a:schemeClr val="tx1"/>
                </a:solidFill>
                <a:latin typeface="+mj-lt"/>
                <a:ea typeface="+mj-ea"/>
                <a:cs typeface="+mj-cs"/>
              </a:rPr>
            </a:br>
            <a:br>
              <a:rPr lang="en-US" altLang="en-US" sz="3500" u="sng" kern="1200" dirty="0">
                <a:solidFill>
                  <a:schemeClr val="tx1"/>
                </a:solidFill>
                <a:latin typeface="+mj-lt"/>
                <a:ea typeface="+mj-ea"/>
                <a:cs typeface="+mj-cs"/>
              </a:rPr>
            </a:br>
            <a:br>
              <a:rPr lang="en-US" altLang="en-US" sz="3500" u="sng" kern="1200" dirty="0">
                <a:solidFill>
                  <a:schemeClr val="tx1"/>
                </a:solidFill>
                <a:latin typeface="+mj-lt"/>
                <a:ea typeface="+mj-ea"/>
                <a:cs typeface="+mj-cs"/>
              </a:rPr>
            </a:br>
            <a:br>
              <a:rPr lang="en-US" altLang="en-US" sz="3500" u="sng" kern="1200" dirty="0">
                <a:solidFill>
                  <a:schemeClr val="tx1"/>
                </a:solidFill>
                <a:latin typeface="+mj-lt"/>
                <a:ea typeface="+mj-ea"/>
                <a:cs typeface="+mj-cs"/>
              </a:rPr>
            </a:br>
            <a:br>
              <a:rPr lang="en-US" altLang="en-US" sz="3500" u="sng" kern="1200" dirty="0">
                <a:solidFill>
                  <a:schemeClr val="tx1"/>
                </a:solidFill>
                <a:latin typeface="+mj-lt"/>
                <a:ea typeface="+mj-ea"/>
                <a:cs typeface="+mj-cs"/>
              </a:rPr>
            </a:br>
            <a:br>
              <a:rPr lang="en-US" altLang="en-US" sz="3500" u="sng" kern="1200" dirty="0">
                <a:solidFill>
                  <a:schemeClr val="tx1"/>
                </a:solidFill>
                <a:latin typeface="+mj-lt"/>
                <a:ea typeface="+mj-ea"/>
                <a:cs typeface="+mj-cs"/>
              </a:rPr>
            </a:br>
            <a:br>
              <a:rPr lang="en-US" altLang="en-US" sz="3500" u="sng" kern="1200" dirty="0">
                <a:solidFill>
                  <a:schemeClr val="tx1"/>
                </a:solidFill>
                <a:latin typeface="+mj-lt"/>
                <a:ea typeface="+mj-ea"/>
                <a:cs typeface="+mj-cs"/>
              </a:rPr>
            </a:br>
            <a:br>
              <a:rPr lang="en-US" altLang="en-US" sz="3500" u="sng" kern="1200" dirty="0">
                <a:solidFill>
                  <a:schemeClr val="tx1"/>
                </a:solidFill>
                <a:latin typeface="+mj-lt"/>
                <a:ea typeface="+mj-ea"/>
                <a:cs typeface="+mj-cs"/>
              </a:rPr>
            </a:br>
            <a:endParaRPr lang="en-US" altLang="en-US" sz="3500" u="sng" kern="1200" dirty="0">
              <a:solidFill>
                <a:schemeClr val="tx1"/>
              </a:solidFill>
              <a:latin typeface="+mj-lt"/>
              <a:ea typeface="+mj-ea"/>
              <a:cs typeface="+mj-cs"/>
            </a:endParaRPr>
          </a:p>
        </p:txBody>
      </p:sp>
      <p:pic>
        <p:nvPicPr>
          <p:cNvPr id="5" name="Picture 4">
            <a:extLst>
              <a:ext uri="{FF2B5EF4-FFF2-40B4-BE49-F238E27FC236}">
                <a16:creationId xmlns:a16="http://schemas.microsoft.com/office/drawing/2014/main" id="{35CC5731-E77E-41C2-A64C-1495D83D75D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026074" y="5757779"/>
            <a:ext cx="1246710" cy="110022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4B245172-749C-4353-A148-ED9CAD430AA3}"/>
              </a:ext>
            </a:extLst>
          </p:cNvPr>
          <p:cNvPicPr>
            <a:picLocks noChangeAspect="1"/>
          </p:cNvPicPr>
          <p:nvPr/>
        </p:nvPicPr>
        <p:blipFill>
          <a:blip r:embed="rId3"/>
          <a:stretch>
            <a:fillRect/>
          </a:stretch>
        </p:blipFill>
        <p:spPr>
          <a:xfrm>
            <a:off x="10590962" y="56769"/>
            <a:ext cx="1569845" cy="1199016"/>
          </a:xfrm>
          <a:prstGeom prst="rect">
            <a:avLst/>
          </a:prstGeom>
        </p:spPr>
      </p:pic>
      <p:pic>
        <p:nvPicPr>
          <p:cNvPr id="25" name="Picture 6">
            <a:extLst>
              <a:ext uri="{FF2B5EF4-FFF2-40B4-BE49-F238E27FC236}">
                <a16:creationId xmlns:a16="http://schemas.microsoft.com/office/drawing/2014/main" id="{E103E1F0-9484-4228-BA0E-8E56EC8ED4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4515" y="2456560"/>
            <a:ext cx="5103813" cy="22113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2" name="Picture 51">
            <a:extLst>
              <a:ext uri="{FF2B5EF4-FFF2-40B4-BE49-F238E27FC236}">
                <a16:creationId xmlns:a16="http://schemas.microsoft.com/office/drawing/2014/main" id="{222D66E8-FA8A-499C-872F-C4BEA94F1EC2}"/>
              </a:ext>
            </a:extLst>
          </p:cNvPr>
          <p:cNvPicPr>
            <a:picLocks noChangeAspect="1"/>
          </p:cNvPicPr>
          <p:nvPr/>
        </p:nvPicPr>
        <p:blipFill>
          <a:blip r:embed="rId5"/>
          <a:stretch>
            <a:fillRect/>
          </a:stretch>
        </p:blipFill>
        <p:spPr>
          <a:xfrm>
            <a:off x="7809672" y="421554"/>
            <a:ext cx="989816" cy="1218235"/>
          </a:xfrm>
          <a:prstGeom prst="rect">
            <a:avLst/>
          </a:prstGeom>
        </p:spPr>
      </p:pic>
      <p:graphicFrame>
        <p:nvGraphicFramePr>
          <p:cNvPr id="26" name="Table 2">
            <a:extLst>
              <a:ext uri="{FF2B5EF4-FFF2-40B4-BE49-F238E27FC236}">
                <a16:creationId xmlns:a16="http://schemas.microsoft.com/office/drawing/2014/main" id="{7843DD38-4B82-4EC2-A620-1E98995FD331}"/>
              </a:ext>
            </a:extLst>
          </p:cNvPr>
          <p:cNvGraphicFramePr>
            <a:graphicFrameLocks noGrp="1"/>
          </p:cNvGraphicFramePr>
          <p:nvPr/>
        </p:nvGraphicFramePr>
        <p:xfrm>
          <a:off x="4495926" y="5484718"/>
          <a:ext cx="7617309" cy="1097280"/>
        </p:xfrm>
        <a:graphic>
          <a:graphicData uri="http://schemas.openxmlformats.org/drawingml/2006/table">
            <a:tbl>
              <a:tblPr firstRow="1" bandRow="1">
                <a:tableStyleId>{5C22544A-7EE6-4342-B048-85BDC9FD1C3A}</a:tableStyleId>
              </a:tblPr>
              <a:tblGrid>
                <a:gridCol w="1088187">
                  <a:extLst>
                    <a:ext uri="{9D8B030D-6E8A-4147-A177-3AD203B41FA5}">
                      <a16:colId xmlns:a16="http://schemas.microsoft.com/office/drawing/2014/main" val="2640470659"/>
                    </a:ext>
                  </a:extLst>
                </a:gridCol>
                <a:gridCol w="1088187">
                  <a:extLst>
                    <a:ext uri="{9D8B030D-6E8A-4147-A177-3AD203B41FA5}">
                      <a16:colId xmlns:a16="http://schemas.microsoft.com/office/drawing/2014/main" val="3857969930"/>
                    </a:ext>
                  </a:extLst>
                </a:gridCol>
                <a:gridCol w="1088187">
                  <a:extLst>
                    <a:ext uri="{9D8B030D-6E8A-4147-A177-3AD203B41FA5}">
                      <a16:colId xmlns:a16="http://schemas.microsoft.com/office/drawing/2014/main" val="4121369465"/>
                    </a:ext>
                  </a:extLst>
                </a:gridCol>
                <a:gridCol w="1088187">
                  <a:extLst>
                    <a:ext uri="{9D8B030D-6E8A-4147-A177-3AD203B41FA5}">
                      <a16:colId xmlns:a16="http://schemas.microsoft.com/office/drawing/2014/main" val="361597926"/>
                    </a:ext>
                  </a:extLst>
                </a:gridCol>
                <a:gridCol w="1088187">
                  <a:extLst>
                    <a:ext uri="{9D8B030D-6E8A-4147-A177-3AD203B41FA5}">
                      <a16:colId xmlns:a16="http://schemas.microsoft.com/office/drawing/2014/main" val="2490841892"/>
                    </a:ext>
                  </a:extLst>
                </a:gridCol>
                <a:gridCol w="1088187">
                  <a:extLst>
                    <a:ext uri="{9D8B030D-6E8A-4147-A177-3AD203B41FA5}">
                      <a16:colId xmlns:a16="http://schemas.microsoft.com/office/drawing/2014/main" val="3323419405"/>
                    </a:ext>
                  </a:extLst>
                </a:gridCol>
                <a:gridCol w="1088187">
                  <a:extLst>
                    <a:ext uri="{9D8B030D-6E8A-4147-A177-3AD203B41FA5}">
                      <a16:colId xmlns:a16="http://schemas.microsoft.com/office/drawing/2014/main" val="3735131990"/>
                    </a:ext>
                  </a:extLst>
                </a:gridCol>
              </a:tblGrid>
              <a:tr h="0">
                <a:tc gridSpan="7">
                  <a:txBody>
                    <a:bodyPr/>
                    <a:lstStyle/>
                    <a:p>
                      <a:r>
                        <a:rPr lang="en-GB" b="1" u="none" dirty="0">
                          <a:solidFill>
                            <a:schemeClr val="tx1"/>
                          </a:solidFill>
                        </a:rPr>
                        <a:t>                                                                  </a:t>
                      </a:r>
                      <a:r>
                        <a:rPr lang="en-GB" b="1" u="sng" dirty="0">
                          <a:solidFill>
                            <a:schemeClr val="tx1"/>
                          </a:solidFill>
                        </a:rPr>
                        <a:t>Word Bank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3725128"/>
                  </a:ext>
                </a:extLst>
              </a:tr>
              <a:tr h="363741">
                <a:tc>
                  <a:txBody>
                    <a:bodyPr/>
                    <a:lstStyle/>
                    <a:p>
                      <a:r>
                        <a:rPr lang="en-GB" dirty="0"/>
                        <a:t>huge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dirty="0"/>
                        <a:t>old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dirty="0"/>
                        <a:t>new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dirty="0"/>
                        <a:t>haunted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dirty="0"/>
                        <a:t>royal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dirty="0"/>
                        <a:t>dark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dirty="0"/>
                        <a:t>beautiful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99626918"/>
                  </a:ext>
                </a:extLst>
              </a:tr>
              <a:tr h="363741">
                <a:tc>
                  <a:txBody>
                    <a:bodyPr/>
                    <a:lstStyle/>
                    <a:p>
                      <a:r>
                        <a:rPr lang="en-GB" dirty="0"/>
                        <a:t>colourful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dirty="0"/>
                        <a:t>Strong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dirty="0"/>
                        <a:t>grey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dirty="0"/>
                        <a:t>big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dirty="0"/>
                        <a:t>tall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dirty="0"/>
                        <a:t>magic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dirty="0"/>
                        <a:t>dusty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56530923"/>
                  </a:ext>
                </a:extLst>
              </a:tr>
            </a:tbl>
          </a:graphicData>
        </a:graphic>
      </p:graphicFrame>
    </p:spTree>
    <p:extLst>
      <p:ext uri="{BB962C8B-B14F-4D97-AF65-F5344CB8AC3E}">
        <p14:creationId xmlns:p14="http://schemas.microsoft.com/office/powerpoint/2010/main" val="2347135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0">
            <a:extLst>
              <a:ext uri="{FF2B5EF4-FFF2-40B4-BE49-F238E27FC236}">
                <a16:creationId xmlns:a16="http://schemas.microsoft.com/office/drawing/2014/main" id="{E2ACD61C-818D-4C3E-AAE4-7672C7A89A2B}"/>
              </a:ext>
            </a:extLst>
          </p:cNvPr>
          <p:cNvSpPr>
            <a:spLocks noGrp="1" noChangeArrowheads="1"/>
          </p:cNvSpPr>
          <p:nvPr>
            <p:ph type="title"/>
          </p:nvPr>
        </p:nvSpPr>
        <p:spPr>
          <a:xfrm>
            <a:off x="117282" y="5757779"/>
            <a:ext cx="3234018" cy="3826728"/>
          </a:xfrm>
        </p:spPr>
        <p:txBody>
          <a:bodyPr vert="horz" lIns="91440" tIns="45720" rIns="91440" bIns="45720" rtlCol="0" anchor="b">
            <a:normAutofit fontScale="90000"/>
          </a:bodyPr>
          <a:lstStyle/>
          <a:p>
            <a:r>
              <a:rPr lang="en-US" altLang="en-US" sz="3500" u="sng" dirty="0"/>
              <a:t>The castle is</a:t>
            </a:r>
            <a:r>
              <a:rPr lang="en-US" altLang="en-US" sz="3500" u="sng" kern="1200" dirty="0">
                <a:solidFill>
                  <a:schemeClr val="tx1"/>
                </a:solidFill>
                <a:latin typeface="+mj-lt"/>
                <a:ea typeface="+mj-ea"/>
                <a:cs typeface="+mj-cs"/>
              </a:rPr>
              <a:t>:</a:t>
            </a:r>
            <a:br>
              <a:rPr lang="en-US" altLang="en-US" sz="3500" u="sng" kern="1200" dirty="0">
                <a:solidFill>
                  <a:schemeClr val="tx1"/>
                </a:solidFill>
                <a:latin typeface="+mj-lt"/>
                <a:ea typeface="+mj-ea"/>
                <a:cs typeface="+mj-cs"/>
              </a:rPr>
            </a:b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______________</a:t>
            </a:r>
            <a:br>
              <a:rPr lang="en-US" altLang="en-US" sz="3500" u="sng" kern="1200" dirty="0">
                <a:solidFill>
                  <a:schemeClr val="tx1"/>
                </a:solidFill>
                <a:latin typeface="+mj-lt"/>
                <a:ea typeface="+mj-ea"/>
                <a:cs typeface="+mj-cs"/>
              </a:rPr>
            </a:b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______________</a:t>
            </a:r>
            <a:br>
              <a:rPr lang="en-US" altLang="en-US" sz="3500" u="sng" kern="1200" dirty="0">
                <a:solidFill>
                  <a:schemeClr val="tx1"/>
                </a:solidFill>
                <a:latin typeface="+mj-lt"/>
                <a:ea typeface="+mj-ea"/>
                <a:cs typeface="+mj-cs"/>
              </a:rPr>
            </a:b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______________</a:t>
            </a:r>
            <a:br>
              <a:rPr lang="en-US" altLang="en-US" sz="3500" u="sng" kern="1200" dirty="0">
                <a:solidFill>
                  <a:schemeClr val="tx1"/>
                </a:solidFill>
                <a:latin typeface="+mj-lt"/>
                <a:ea typeface="+mj-ea"/>
                <a:cs typeface="+mj-cs"/>
              </a:rPr>
            </a:b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______________</a:t>
            </a:r>
            <a:br>
              <a:rPr lang="en-US" altLang="en-US" sz="3500" u="sng" kern="1200" dirty="0">
                <a:solidFill>
                  <a:schemeClr val="tx1"/>
                </a:solidFill>
                <a:latin typeface="+mj-lt"/>
                <a:ea typeface="+mj-ea"/>
                <a:cs typeface="+mj-cs"/>
              </a:rPr>
            </a:b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______________</a:t>
            </a:r>
            <a:br>
              <a:rPr lang="en-US" altLang="en-US" sz="3500" u="sng" kern="1200" dirty="0">
                <a:solidFill>
                  <a:schemeClr val="tx1"/>
                </a:solidFill>
                <a:latin typeface="+mj-lt"/>
                <a:ea typeface="+mj-ea"/>
                <a:cs typeface="+mj-cs"/>
              </a:rPr>
            </a:b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______________</a:t>
            </a:r>
            <a:br>
              <a:rPr lang="en-US" altLang="en-US" sz="3500" u="sng" kern="1200" dirty="0">
                <a:solidFill>
                  <a:schemeClr val="tx1"/>
                </a:solidFill>
                <a:latin typeface="+mj-lt"/>
                <a:ea typeface="+mj-ea"/>
                <a:cs typeface="+mj-cs"/>
              </a:rPr>
            </a:br>
            <a:br>
              <a:rPr lang="en-US" altLang="en-US" sz="3500" u="sng" kern="1200" dirty="0">
                <a:solidFill>
                  <a:schemeClr val="tx1"/>
                </a:solidFill>
                <a:latin typeface="+mj-lt"/>
                <a:ea typeface="+mj-ea"/>
                <a:cs typeface="+mj-cs"/>
              </a:rPr>
            </a:br>
            <a:br>
              <a:rPr lang="en-US" altLang="en-US" sz="3500" u="sng" kern="1200" dirty="0">
                <a:solidFill>
                  <a:schemeClr val="tx1"/>
                </a:solidFill>
                <a:latin typeface="+mj-lt"/>
                <a:ea typeface="+mj-ea"/>
                <a:cs typeface="+mj-cs"/>
              </a:rPr>
            </a:br>
            <a:br>
              <a:rPr lang="en-US" altLang="en-US" sz="3500" u="sng" kern="1200" dirty="0">
                <a:solidFill>
                  <a:schemeClr val="tx1"/>
                </a:solidFill>
                <a:latin typeface="+mj-lt"/>
                <a:ea typeface="+mj-ea"/>
                <a:cs typeface="+mj-cs"/>
              </a:rPr>
            </a:br>
            <a:br>
              <a:rPr lang="en-US" altLang="en-US" sz="3500" u="sng" kern="1200" dirty="0">
                <a:solidFill>
                  <a:schemeClr val="tx1"/>
                </a:solidFill>
                <a:latin typeface="+mj-lt"/>
                <a:ea typeface="+mj-ea"/>
                <a:cs typeface="+mj-cs"/>
              </a:rPr>
            </a:br>
            <a:br>
              <a:rPr lang="en-US" altLang="en-US" sz="3500" u="sng" kern="1200" dirty="0">
                <a:solidFill>
                  <a:schemeClr val="tx1"/>
                </a:solidFill>
                <a:latin typeface="+mj-lt"/>
                <a:ea typeface="+mj-ea"/>
                <a:cs typeface="+mj-cs"/>
              </a:rPr>
            </a:br>
            <a:br>
              <a:rPr lang="en-US" altLang="en-US" sz="3500" u="sng" kern="1200" dirty="0">
                <a:solidFill>
                  <a:schemeClr val="tx1"/>
                </a:solidFill>
                <a:latin typeface="+mj-lt"/>
                <a:ea typeface="+mj-ea"/>
                <a:cs typeface="+mj-cs"/>
              </a:rPr>
            </a:br>
            <a:br>
              <a:rPr lang="en-US" altLang="en-US" sz="3500" u="sng" kern="1200" dirty="0">
                <a:solidFill>
                  <a:schemeClr val="tx1"/>
                </a:solidFill>
                <a:latin typeface="+mj-lt"/>
                <a:ea typeface="+mj-ea"/>
                <a:cs typeface="+mj-cs"/>
              </a:rPr>
            </a:br>
            <a:endParaRPr lang="en-US" altLang="en-US" sz="3500" u="sng" kern="1200" dirty="0">
              <a:solidFill>
                <a:schemeClr val="tx1"/>
              </a:solidFill>
              <a:latin typeface="+mj-lt"/>
              <a:ea typeface="+mj-ea"/>
              <a:cs typeface="+mj-cs"/>
            </a:endParaRPr>
          </a:p>
        </p:txBody>
      </p:sp>
      <p:pic>
        <p:nvPicPr>
          <p:cNvPr id="5" name="Picture 4">
            <a:extLst>
              <a:ext uri="{FF2B5EF4-FFF2-40B4-BE49-F238E27FC236}">
                <a16:creationId xmlns:a16="http://schemas.microsoft.com/office/drawing/2014/main" id="{35CC5731-E77E-41C2-A64C-1495D83D75D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026074" y="5757779"/>
            <a:ext cx="1246710" cy="110022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4B245172-749C-4353-A148-ED9CAD430AA3}"/>
              </a:ext>
            </a:extLst>
          </p:cNvPr>
          <p:cNvPicPr>
            <a:picLocks noChangeAspect="1"/>
          </p:cNvPicPr>
          <p:nvPr/>
        </p:nvPicPr>
        <p:blipFill>
          <a:blip r:embed="rId3"/>
          <a:stretch>
            <a:fillRect/>
          </a:stretch>
        </p:blipFill>
        <p:spPr>
          <a:xfrm>
            <a:off x="10590962" y="56769"/>
            <a:ext cx="1569845" cy="1199016"/>
          </a:xfrm>
          <a:prstGeom prst="rect">
            <a:avLst/>
          </a:prstGeom>
        </p:spPr>
      </p:pic>
      <p:pic>
        <p:nvPicPr>
          <p:cNvPr id="25" name="Picture 6">
            <a:extLst>
              <a:ext uri="{FF2B5EF4-FFF2-40B4-BE49-F238E27FC236}">
                <a16:creationId xmlns:a16="http://schemas.microsoft.com/office/drawing/2014/main" id="{E103E1F0-9484-4228-BA0E-8E56EC8ED4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9607" y="1718623"/>
            <a:ext cx="5103813" cy="22113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2" name="Picture 51">
            <a:extLst>
              <a:ext uri="{FF2B5EF4-FFF2-40B4-BE49-F238E27FC236}">
                <a16:creationId xmlns:a16="http://schemas.microsoft.com/office/drawing/2014/main" id="{222D66E8-FA8A-499C-872F-C4BEA94F1EC2}"/>
              </a:ext>
            </a:extLst>
          </p:cNvPr>
          <p:cNvPicPr>
            <a:picLocks noChangeAspect="1"/>
          </p:cNvPicPr>
          <p:nvPr/>
        </p:nvPicPr>
        <p:blipFill>
          <a:blip r:embed="rId5"/>
          <a:stretch>
            <a:fillRect/>
          </a:stretch>
        </p:blipFill>
        <p:spPr>
          <a:xfrm>
            <a:off x="7206606" y="107853"/>
            <a:ext cx="989816" cy="1218235"/>
          </a:xfrm>
          <a:prstGeom prst="rect">
            <a:avLst/>
          </a:prstGeom>
        </p:spPr>
      </p:pic>
    </p:spTree>
    <p:extLst>
      <p:ext uri="{BB962C8B-B14F-4D97-AF65-F5344CB8AC3E}">
        <p14:creationId xmlns:p14="http://schemas.microsoft.com/office/powerpoint/2010/main" val="402763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0">
            <a:extLst>
              <a:ext uri="{FF2B5EF4-FFF2-40B4-BE49-F238E27FC236}">
                <a16:creationId xmlns:a16="http://schemas.microsoft.com/office/drawing/2014/main" id="{E2ACD61C-818D-4C3E-AAE4-7672C7A89A2B}"/>
              </a:ext>
            </a:extLst>
          </p:cNvPr>
          <p:cNvSpPr>
            <a:spLocks noGrp="1" noChangeArrowheads="1"/>
          </p:cNvSpPr>
          <p:nvPr>
            <p:ph type="title"/>
          </p:nvPr>
        </p:nvSpPr>
        <p:spPr>
          <a:xfrm>
            <a:off x="117282" y="5757779"/>
            <a:ext cx="3234018" cy="3826728"/>
          </a:xfrm>
        </p:spPr>
        <p:txBody>
          <a:bodyPr vert="horz" lIns="91440" tIns="45720" rIns="91440" bIns="45720" rtlCol="0" anchor="b">
            <a:normAutofit fontScale="90000"/>
          </a:bodyPr>
          <a:lstStyle/>
          <a:p>
            <a:r>
              <a:rPr lang="en-US" altLang="en-US" sz="3500" u="sng" dirty="0"/>
              <a:t>The beetle is</a:t>
            </a:r>
            <a:r>
              <a:rPr lang="en-US" altLang="en-US" sz="3500" u="sng" kern="1200" dirty="0">
                <a:solidFill>
                  <a:schemeClr val="tx1"/>
                </a:solidFill>
                <a:latin typeface="+mj-lt"/>
                <a:ea typeface="+mj-ea"/>
                <a:cs typeface="+mj-cs"/>
              </a:rPr>
              <a:t>:</a:t>
            </a:r>
            <a:br>
              <a:rPr lang="en-US" altLang="en-US" sz="3500" u="sng" kern="1200" dirty="0">
                <a:solidFill>
                  <a:schemeClr val="tx1"/>
                </a:solidFill>
                <a:latin typeface="+mj-lt"/>
                <a:ea typeface="+mj-ea"/>
                <a:cs typeface="+mj-cs"/>
              </a:rPr>
            </a:b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______________</a:t>
            </a:r>
            <a:br>
              <a:rPr lang="en-US" altLang="en-US" sz="3500" u="sng" kern="1200" dirty="0">
                <a:solidFill>
                  <a:schemeClr val="tx1"/>
                </a:solidFill>
                <a:latin typeface="+mj-lt"/>
                <a:ea typeface="+mj-ea"/>
                <a:cs typeface="+mj-cs"/>
              </a:rPr>
            </a:b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______________</a:t>
            </a:r>
            <a:br>
              <a:rPr lang="en-US" altLang="en-US" sz="3500" u="sng" kern="1200" dirty="0">
                <a:solidFill>
                  <a:schemeClr val="tx1"/>
                </a:solidFill>
                <a:latin typeface="+mj-lt"/>
                <a:ea typeface="+mj-ea"/>
                <a:cs typeface="+mj-cs"/>
              </a:rPr>
            </a:b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______________</a:t>
            </a:r>
            <a:br>
              <a:rPr lang="en-US" altLang="en-US" sz="3500" u="sng" kern="1200" dirty="0">
                <a:solidFill>
                  <a:schemeClr val="tx1"/>
                </a:solidFill>
                <a:latin typeface="+mj-lt"/>
                <a:ea typeface="+mj-ea"/>
                <a:cs typeface="+mj-cs"/>
              </a:rPr>
            </a:b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______________</a:t>
            </a:r>
            <a:br>
              <a:rPr lang="en-US" altLang="en-US" sz="3500" u="sng" kern="1200" dirty="0">
                <a:solidFill>
                  <a:schemeClr val="tx1"/>
                </a:solidFill>
                <a:latin typeface="+mj-lt"/>
                <a:ea typeface="+mj-ea"/>
                <a:cs typeface="+mj-cs"/>
              </a:rPr>
            </a:b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______________</a:t>
            </a:r>
            <a:br>
              <a:rPr lang="en-US" altLang="en-US" sz="3500" u="sng" kern="1200" dirty="0">
                <a:solidFill>
                  <a:schemeClr val="tx1"/>
                </a:solidFill>
                <a:latin typeface="+mj-lt"/>
                <a:ea typeface="+mj-ea"/>
                <a:cs typeface="+mj-cs"/>
              </a:rPr>
            </a:b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______________</a:t>
            </a:r>
            <a:br>
              <a:rPr lang="en-US" altLang="en-US" sz="3500" u="sng" kern="1200" dirty="0">
                <a:solidFill>
                  <a:schemeClr val="tx1"/>
                </a:solidFill>
                <a:latin typeface="+mj-lt"/>
                <a:ea typeface="+mj-ea"/>
                <a:cs typeface="+mj-cs"/>
              </a:rPr>
            </a:br>
            <a:br>
              <a:rPr lang="en-US" altLang="en-US" sz="3500" u="sng" kern="1200" dirty="0">
                <a:solidFill>
                  <a:schemeClr val="tx1"/>
                </a:solidFill>
                <a:latin typeface="+mj-lt"/>
                <a:ea typeface="+mj-ea"/>
                <a:cs typeface="+mj-cs"/>
              </a:rPr>
            </a:br>
            <a:br>
              <a:rPr lang="en-US" altLang="en-US" sz="3500" u="sng" kern="1200" dirty="0">
                <a:solidFill>
                  <a:schemeClr val="tx1"/>
                </a:solidFill>
                <a:latin typeface="+mj-lt"/>
                <a:ea typeface="+mj-ea"/>
                <a:cs typeface="+mj-cs"/>
              </a:rPr>
            </a:br>
            <a:br>
              <a:rPr lang="en-US" altLang="en-US" sz="3500" u="sng" kern="1200" dirty="0">
                <a:solidFill>
                  <a:schemeClr val="tx1"/>
                </a:solidFill>
                <a:latin typeface="+mj-lt"/>
                <a:ea typeface="+mj-ea"/>
                <a:cs typeface="+mj-cs"/>
              </a:rPr>
            </a:br>
            <a:br>
              <a:rPr lang="en-US" altLang="en-US" sz="3500" u="sng" kern="1200" dirty="0">
                <a:solidFill>
                  <a:schemeClr val="tx1"/>
                </a:solidFill>
                <a:latin typeface="+mj-lt"/>
                <a:ea typeface="+mj-ea"/>
                <a:cs typeface="+mj-cs"/>
              </a:rPr>
            </a:br>
            <a:br>
              <a:rPr lang="en-US" altLang="en-US" sz="3500" u="sng" kern="1200" dirty="0">
                <a:solidFill>
                  <a:schemeClr val="tx1"/>
                </a:solidFill>
                <a:latin typeface="+mj-lt"/>
                <a:ea typeface="+mj-ea"/>
                <a:cs typeface="+mj-cs"/>
              </a:rPr>
            </a:br>
            <a:br>
              <a:rPr lang="en-US" altLang="en-US" sz="3500" u="sng" kern="1200" dirty="0">
                <a:solidFill>
                  <a:schemeClr val="tx1"/>
                </a:solidFill>
                <a:latin typeface="+mj-lt"/>
                <a:ea typeface="+mj-ea"/>
                <a:cs typeface="+mj-cs"/>
              </a:rPr>
            </a:br>
            <a:br>
              <a:rPr lang="en-US" altLang="en-US" sz="3500" u="sng" kern="1200" dirty="0">
                <a:solidFill>
                  <a:schemeClr val="tx1"/>
                </a:solidFill>
                <a:latin typeface="+mj-lt"/>
                <a:ea typeface="+mj-ea"/>
                <a:cs typeface="+mj-cs"/>
              </a:rPr>
            </a:br>
            <a:endParaRPr lang="en-US" altLang="en-US" sz="3500" u="sng" kern="1200" dirty="0">
              <a:solidFill>
                <a:schemeClr val="tx1"/>
              </a:solidFill>
              <a:latin typeface="+mj-lt"/>
              <a:ea typeface="+mj-ea"/>
              <a:cs typeface="+mj-cs"/>
            </a:endParaRPr>
          </a:p>
        </p:txBody>
      </p:sp>
      <p:pic>
        <p:nvPicPr>
          <p:cNvPr id="5" name="Picture 4">
            <a:extLst>
              <a:ext uri="{FF2B5EF4-FFF2-40B4-BE49-F238E27FC236}">
                <a16:creationId xmlns:a16="http://schemas.microsoft.com/office/drawing/2014/main" id="{35CC5731-E77E-41C2-A64C-1495D83D75D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026074" y="5757779"/>
            <a:ext cx="1246710" cy="110022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4B245172-749C-4353-A148-ED9CAD430AA3}"/>
              </a:ext>
            </a:extLst>
          </p:cNvPr>
          <p:cNvPicPr>
            <a:picLocks noChangeAspect="1"/>
          </p:cNvPicPr>
          <p:nvPr/>
        </p:nvPicPr>
        <p:blipFill>
          <a:blip r:embed="rId3"/>
          <a:stretch>
            <a:fillRect/>
          </a:stretch>
        </p:blipFill>
        <p:spPr>
          <a:xfrm>
            <a:off x="10590962" y="56769"/>
            <a:ext cx="1569845" cy="1199016"/>
          </a:xfrm>
          <a:prstGeom prst="rect">
            <a:avLst/>
          </a:prstGeom>
        </p:spPr>
      </p:pic>
      <p:pic>
        <p:nvPicPr>
          <p:cNvPr id="6" name="Picture 5">
            <a:extLst>
              <a:ext uri="{FF2B5EF4-FFF2-40B4-BE49-F238E27FC236}">
                <a16:creationId xmlns:a16="http://schemas.microsoft.com/office/drawing/2014/main" id="{576B2DD0-EA07-4F69-AEE8-4A0964E251D2}"/>
              </a:ext>
            </a:extLst>
          </p:cNvPr>
          <p:cNvPicPr>
            <a:picLocks noChangeAspect="1"/>
          </p:cNvPicPr>
          <p:nvPr/>
        </p:nvPicPr>
        <p:blipFill>
          <a:blip r:embed="rId4"/>
          <a:stretch>
            <a:fillRect/>
          </a:stretch>
        </p:blipFill>
        <p:spPr>
          <a:xfrm>
            <a:off x="4813028" y="5955508"/>
            <a:ext cx="914286" cy="704762"/>
          </a:xfrm>
          <a:prstGeom prst="rect">
            <a:avLst/>
          </a:prstGeom>
        </p:spPr>
      </p:pic>
      <p:pic>
        <p:nvPicPr>
          <p:cNvPr id="44" name="Picture 43">
            <a:extLst>
              <a:ext uri="{FF2B5EF4-FFF2-40B4-BE49-F238E27FC236}">
                <a16:creationId xmlns:a16="http://schemas.microsoft.com/office/drawing/2014/main" id="{D2B611C9-FAC4-4F36-894B-B46430B72B5F}"/>
              </a:ext>
            </a:extLst>
          </p:cNvPr>
          <p:cNvPicPr>
            <a:picLocks noChangeAspect="1"/>
          </p:cNvPicPr>
          <p:nvPr/>
        </p:nvPicPr>
        <p:blipFill>
          <a:blip r:embed="rId5"/>
          <a:stretch>
            <a:fillRect/>
          </a:stretch>
        </p:blipFill>
        <p:spPr>
          <a:xfrm>
            <a:off x="7852283" y="5955508"/>
            <a:ext cx="914286" cy="704762"/>
          </a:xfrm>
          <a:prstGeom prst="rect">
            <a:avLst/>
          </a:prstGeom>
        </p:spPr>
      </p:pic>
      <p:pic>
        <p:nvPicPr>
          <p:cNvPr id="18" name="Picture 17">
            <a:extLst>
              <a:ext uri="{FF2B5EF4-FFF2-40B4-BE49-F238E27FC236}">
                <a16:creationId xmlns:a16="http://schemas.microsoft.com/office/drawing/2014/main" id="{794EFEDF-95F5-4234-8D62-1E72D8323CF5}"/>
              </a:ext>
            </a:extLst>
          </p:cNvPr>
          <p:cNvPicPr>
            <a:picLocks noChangeAspect="1"/>
          </p:cNvPicPr>
          <p:nvPr/>
        </p:nvPicPr>
        <p:blipFill>
          <a:blip r:embed="rId6"/>
          <a:stretch>
            <a:fillRect/>
          </a:stretch>
        </p:blipFill>
        <p:spPr>
          <a:xfrm>
            <a:off x="9905509" y="5955508"/>
            <a:ext cx="914286" cy="704762"/>
          </a:xfrm>
          <a:prstGeom prst="rect">
            <a:avLst/>
          </a:prstGeom>
        </p:spPr>
      </p:pic>
      <p:pic>
        <p:nvPicPr>
          <p:cNvPr id="24" name="Picture 2">
            <a:extLst>
              <a:ext uri="{FF2B5EF4-FFF2-40B4-BE49-F238E27FC236}">
                <a16:creationId xmlns:a16="http://schemas.microsoft.com/office/drawing/2014/main" id="{AD46AEA6-9E64-4FE6-858B-FB2A9BD0072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27433" y="1863775"/>
            <a:ext cx="1959474" cy="22279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B3E114D2-AE93-4AEB-9E0D-92A470CA7E80}"/>
              </a:ext>
            </a:extLst>
          </p:cNvPr>
          <p:cNvPicPr>
            <a:picLocks noChangeAspect="1"/>
          </p:cNvPicPr>
          <p:nvPr/>
        </p:nvPicPr>
        <p:blipFill>
          <a:blip r:embed="rId8"/>
          <a:stretch>
            <a:fillRect/>
          </a:stretch>
        </p:blipFill>
        <p:spPr>
          <a:xfrm>
            <a:off x="7502164" y="89108"/>
            <a:ext cx="1010013" cy="1224260"/>
          </a:xfrm>
          <a:prstGeom prst="rect">
            <a:avLst/>
          </a:prstGeom>
        </p:spPr>
      </p:pic>
      <p:pic>
        <p:nvPicPr>
          <p:cNvPr id="10" name="Picture 9">
            <a:extLst>
              <a:ext uri="{FF2B5EF4-FFF2-40B4-BE49-F238E27FC236}">
                <a16:creationId xmlns:a16="http://schemas.microsoft.com/office/drawing/2014/main" id="{B77B0582-038A-4365-8C8F-2556A22BB2D6}"/>
              </a:ext>
            </a:extLst>
          </p:cNvPr>
          <p:cNvPicPr>
            <a:picLocks noChangeAspect="1"/>
          </p:cNvPicPr>
          <p:nvPr/>
        </p:nvPicPr>
        <p:blipFill>
          <a:blip r:embed="rId9"/>
          <a:stretch>
            <a:fillRect/>
          </a:stretch>
        </p:blipFill>
        <p:spPr>
          <a:xfrm>
            <a:off x="8878896" y="5955508"/>
            <a:ext cx="914286" cy="704762"/>
          </a:xfrm>
          <a:prstGeom prst="rect">
            <a:avLst/>
          </a:prstGeom>
        </p:spPr>
      </p:pic>
      <p:pic>
        <p:nvPicPr>
          <p:cNvPr id="19" name="Picture 18">
            <a:extLst>
              <a:ext uri="{FF2B5EF4-FFF2-40B4-BE49-F238E27FC236}">
                <a16:creationId xmlns:a16="http://schemas.microsoft.com/office/drawing/2014/main" id="{933E4402-1AB5-460B-AD40-90C422FF1A97}"/>
              </a:ext>
            </a:extLst>
          </p:cNvPr>
          <p:cNvPicPr>
            <a:picLocks noChangeAspect="1"/>
          </p:cNvPicPr>
          <p:nvPr/>
        </p:nvPicPr>
        <p:blipFill>
          <a:blip r:embed="rId10"/>
          <a:stretch>
            <a:fillRect/>
          </a:stretch>
        </p:blipFill>
        <p:spPr>
          <a:xfrm>
            <a:off x="10933894" y="5955508"/>
            <a:ext cx="914286" cy="704762"/>
          </a:xfrm>
          <a:prstGeom prst="rect">
            <a:avLst/>
          </a:prstGeom>
        </p:spPr>
      </p:pic>
      <p:pic>
        <p:nvPicPr>
          <p:cNvPr id="22" name="Picture 21">
            <a:extLst>
              <a:ext uri="{FF2B5EF4-FFF2-40B4-BE49-F238E27FC236}">
                <a16:creationId xmlns:a16="http://schemas.microsoft.com/office/drawing/2014/main" id="{B44F8A97-6C9B-49D1-8BA9-3AE20EF5EB6F}"/>
              </a:ext>
            </a:extLst>
          </p:cNvPr>
          <p:cNvPicPr>
            <a:picLocks noChangeAspect="1"/>
          </p:cNvPicPr>
          <p:nvPr/>
        </p:nvPicPr>
        <p:blipFill>
          <a:blip r:embed="rId11"/>
          <a:stretch>
            <a:fillRect/>
          </a:stretch>
        </p:blipFill>
        <p:spPr>
          <a:xfrm>
            <a:off x="5802949" y="5955508"/>
            <a:ext cx="914286" cy="704762"/>
          </a:xfrm>
          <a:prstGeom prst="rect">
            <a:avLst/>
          </a:prstGeom>
        </p:spPr>
      </p:pic>
      <p:pic>
        <p:nvPicPr>
          <p:cNvPr id="26" name="Picture 25">
            <a:extLst>
              <a:ext uri="{FF2B5EF4-FFF2-40B4-BE49-F238E27FC236}">
                <a16:creationId xmlns:a16="http://schemas.microsoft.com/office/drawing/2014/main" id="{67C7001D-83AA-4368-B9CD-41E44BC4FA80}"/>
              </a:ext>
            </a:extLst>
          </p:cNvPr>
          <p:cNvPicPr>
            <a:picLocks noChangeAspect="1"/>
          </p:cNvPicPr>
          <p:nvPr/>
        </p:nvPicPr>
        <p:blipFill>
          <a:blip r:embed="rId12"/>
          <a:stretch>
            <a:fillRect/>
          </a:stretch>
        </p:blipFill>
        <p:spPr>
          <a:xfrm>
            <a:off x="6841105" y="5955508"/>
            <a:ext cx="914286" cy="704762"/>
          </a:xfrm>
          <a:prstGeom prst="rect">
            <a:avLst/>
          </a:prstGeom>
        </p:spPr>
      </p:pic>
      <p:pic>
        <p:nvPicPr>
          <p:cNvPr id="28" name="Picture 27">
            <a:extLst>
              <a:ext uri="{FF2B5EF4-FFF2-40B4-BE49-F238E27FC236}">
                <a16:creationId xmlns:a16="http://schemas.microsoft.com/office/drawing/2014/main" id="{9579B6C9-E959-4A6A-8734-1F69911D85F6}"/>
              </a:ext>
            </a:extLst>
          </p:cNvPr>
          <p:cNvPicPr>
            <a:picLocks noChangeAspect="1"/>
          </p:cNvPicPr>
          <p:nvPr/>
        </p:nvPicPr>
        <p:blipFill>
          <a:blip r:embed="rId13"/>
          <a:stretch>
            <a:fillRect/>
          </a:stretch>
        </p:blipFill>
        <p:spPr>
          <a:xfrm>
            <a:off x="4840348" y="5212645"/>
            <a:ext cx="914286" cy="704762"/>
          </a:xfrm>
          <a:prstGeom prst="rect">
            <a:avLst/>
          </a:prstGeom>
        </p:spPr>
      </p:pic>
      <p:pic>
        <p:nvPicPr>
          <p:cNvPr id="31" name="Picture 30">
            <a:extLst>
              <a:ext uri="{FF2B5EF4-FFF2-40B4-BE49-F238E27FC236}">
                <a16:creationId xmlns:a16="http://schemas.microsoft.com/office/drawing/2014/main" id="{2A0714C6-2502-4537-B5AC-93A164AE1C37}"/>
              </a:ext>
            </a:extLst>
          </p:cNvPr>
          <p:cNvPicPr>
            <a:picLocks noChangeAspect="1"/>
          </p:cNvPicPr>
          <p:nvPr/>
        </p:nvPicPr>
        <p:blipFill>
          <a:blip r:embed="rId14"/>
          <a:stretch>
            <a:fillRect/>
          </a:stretch>
        </p:blipFill>
        <p:spPr>
          <a:xfrm>
            <a:off x="5802949" y="5212645"/>
            <a:ext cx="914286" cy="704762"/>
          </a:xfrm>
          <a:prstGeom prst="rect">
            <a:avLst/>
          </a:prstGeom>
        </p:spPr>
      </p:pic>
      <p:pic>
        <p:nvPicPr>
          <p:cNvPr id="34" name="Picture 33">
            <a:extLst>
              <a:ext uri="{FF2B5EF4-FFF2-40B4-BE49-F238E27FC236}">
                <a16:creationId xmlns:a16="http://schemas.microsoft.com/office/drawing/2014/main" id="{DE494FD7-DB7B-4679-B013-7A7882DE26C6}"/>
              </a:ext>
            </a:extLst>
          </p:cNvPr>
          <p:cNvPicPr>
            <a:picLocks noChangeAspect="1"/>
          </p:cNvPicPr>
          <p:nvPr/>
        </p:nvPicPr>
        <p:blipFill>
          <a:blip r:embed="rId15"/>
          <a:stretch>
            <a:fillRect/>
          </a:stretch>
        </p:blipFill>
        <p:spPr>
          <a:xfrm>
            <a:off x="6841105" y="5212645"/>
            <a:ext cx="914286" cy="704762"/>
          </a:xfrm>
          <a:prstGeom prst="rect">
            <a:avLst/>
          </a:prstGeom>
        </p:spPr>
      </p:pic>
      <p:pic>
        <p:nvPicPr>
          <p:cNvPr id="36" name="Picture 35">
            <a:extLst>
              <a:ext uri="{FF2B5EF4-FFF2-40B4-BE49-F238E27FC236}">
                <a16:creationId xmlns:a16="http://schemas.microsoft.com/office/drawing/2014/main" id="{E7E36CA2-F7F3-41B5-8801-BD157DDE6378}"/>
              </a:ext>
            </a:extLst>
          </p:cNvPr>
          <p:cNvPicPr>
            <a:picLocks noChangeAspect="1"/>
          </p:cNvPicPr>
          <p:nvPr/>
        </p:nvPicPr>
        <p:blipFill>
          <a:blip r:embed="rId16"/>
          <a:stretch>
            <a:fillRect/>
          </a:stretch>
        </p:blipFill>
        <p:spPr>
          <a:xfrm>
            <a:off x="7889031" y="5212645"/>
            <a:ext cx="914286" cy="704762"/>
          </a:xfrm>
          <a:prstGeom prst="rect">
            <a:avLst/>
          </a:prstGeom>
        </p:spPr>
      </p:pic>
      <p:pic>
        <p:nvPicPr>
          <p:cNvPr id="39" name="Picture 38">
            <a:extLst>
              <a:ext uri="{FF2B5EF4-FFF2-40B4-BE49-F238E27FC236}">
                <a16:creationId xmlns:a16="http://schemas.microsoft.com/office/drawing/2014/main" id="{AD7F7EAA-B9C9-4E6F-9421-6DB8474512A0}"/>
              </a:ext>
            </a:extLst>
          </p:cNvPr>
          <p:cNvPicPr>
            <a:picLocks noChangeAspect="1"/>
          </p:cNvPicPr>
          <p:nvPr/>
        </p:nvPicPr>
        <p:blipFill>
          <a:blip r:embed="rId17"/>
          <a:stretch>
            <a:fillRect/>
          </a:stretch>
        </p:blipFill>
        <p:spPr>
          <a:xfrm>
            <a:off x="8871538" y="5212645"/>
            <a:ext cx="914286" cy="704762"/>
          </a:xfrm>
          <a:prstGeom prst="rect">
            <a:avLst/>
          </a:prstGeom>
        </p:spPr>
      </p:pic>
      <p:pic>
        <p:nvPicPr>
          <p:cNvPr id="43" name="Picture 42">
            <a:extLst>
              <a:ext uri="{FF2B5EF4-FFF2-40B4-BE49-F238E27FC236}">
                <a16:creationId xmlns:a16="http://schemas.microsoft.com/office/drawing/2014/main" id="{A98BC224-FD66-48D5-A51A-BF533B4A9468}"/>
              </a:ext>
            </a:extLst>
          </p:cNvPr>
          <p:cNvPicPr>
            <a:picLocks noChangeAspect="1"/>
          </p:cNvPicPr>
          <p:nvPr/>
        </p:nvPicPr>
        <p:blipFill>
          <a:blip r:embed="rId18"/>
          <a:stretch>
            <a:fillRect/>
          </a:stretch>
        </p:blipFill>
        <p:spPr>
          <a:xfrm>
            <a:off x="9905509" y="5212645"/>
            <a:ext cx="914286" cy="704762"/>
          </a:xfrm>
          <a:prstGeom prst="rect">
            <a:avLst/>
          </a:prstGeom>
        </p:spPr>
      </p:pic>
      <p:pic>
        <p:nvPicPr>
          <p:cNvPr id="47" name="Picture 46">
            <a:extLst>
              <a:ext uri="{FF2B5EF4-FFF2-40B4-BE49-F238E27FC236}">
                <a16:creationId xmlns:a16="http://schemas.microsoft.com/office/drawing/2014/main" id="{1A1BB80F-B221-4B78-8AF5-2A626BA93CF5}"/>
              </a:ext>
            </a:extLst>
          </p:cNvPr>
          <p:cNvPicPr>
            <a:picLocks noChangeAspect="1"/>
          </p:cNvPicPr>
          <p:nvPr/>
        </p:nvPicPr>
        <p:blipFill>
          <a:blip r:embed="rId19"/>
          <a:stretch>
            <a:fillRect/>
          </a:stretch>
        </p:blipFill>
        <p:spPr>
          <a:xfrm>
            <a:off x="10929132" y="5203121"/>
            <a:ext cx="923810" cy="714286"/>
          </a:xfrm>
          <a:prstGeom prst="rect">
            <a:avLst/>
          </a:prstGeom>
        </p:spPr>
      </p:pic>
    </p:spTree>
    <p:extLst>
      <p:ext uri="{BB962C8B-B14F-4D97-AF65-F5344CB8AC3E}">
        <p14:creationId xmlns:p14="http://schemas.microsoft.com/office/powerpoint/2010/main" val="3243385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0">
            <a:extLst>
              <a:ext uri="{FF2B5EF4-FFF2-40B4-BE49-F238E27FC236}">
                <a16:creationId xmlns:a16="http://schemas.microsoft.com/office/drawing/2014/main" id="{E2ACD61C-818D-4C3E-AAE4-7672C7A89A2B}"/>
              </a:ext>
            </a:extLst>
          </p:cNvPr>
          <p:cNvSpPr>
            <a:spLocks noGrp="1" noChangeArrowheads="1"/>
          </p:cNvSpPr>
          <p:nvPr>
            <p:ph type="title"/>
          </p:nvPr>
        </p:nvSpPr>
        <p:spPr>
          <a:xfrm>
            <a:off x="117282" y="5757779"/>
            <a:ext cx="3234018" cy="3826728"/>
          </a:xfrm>
        </p:spPr>
        <p:txBody>
          <a:bodyPr vert="horz" lIns="91440" tIns="45720" rIns="91440" bIns="45720" rtlCol="0" anchor="b">
            <a:normAutofit fontScale="90000"/>
          </a:bodyPr>
          <a:lstStyle/>
          <a:p>
            <a:r>
              <a:rPr lang="en-US" altLang="en-US" sz="3500" u="sng" dirty="0"/>
              <a:t>The beetle is</a:t>
            </a:r>
            <a:r>
              <a:rPr lang="en-US" altLang="en-US" sz="3500" u="sng" kern="1200" dirty="0">
                <a:solidFill>
                  <a:schemeClr val="tx1"/>
                </a:solidFill>
                <a:latin typeface="+mj-lt"/>
                <a:ea typeface="+mj-ea"/>
                <a:cs typeface="+mj-cs"/>
              </a:rPr>
              <a:t>:</a:t>
            </a:r>
            <a:br>
              <a:rPr lang="en-US" altLang="en-US" sz="3500" u="sng" kern="1200" dirty="0">
                <a:solidFill>
                  <a:schemeClr val="tx1"/>
                </a:solidFill>
                <a:latin typeface="+mj-lt"/>
                <a:ea typeface="+mj-ea"/>
                <a:cs typeface="+mj-cs"/>
              </a:rPr>
            </a:b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______________</a:t>
            </a:r>
            <a:br>
              <a:rPr lang="en-US" altLang="en-US" sz="3500" u="sng" kern="1200" dirty="0">
                <a:solidFill>
                  <a:schemeClr val="tx1"/>
                </a:solidFill>
                <a:latin typeface="+mj-lt"/>
                <a:ea typeface="+mj-ea"/>
                <a:cs typeface="+mj-cs"/>
              </a:rPr>
            </a:b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______________</a:t>
            </a:r>
            <a:br>
              <a:rPr lang="en-US" altLang="en-US" sz="3500" u="sng" kern="1200" dirty="0">
                <a:solidFill>
                  <a:schemeClr val="tx1"/>
                </a:solidFill>
                <a:latin typeface="+mj-lt"/>
                <a:ea typeface="+mj-ea"/>
                <a:cs typeface="+mj-cs"/>
              </a:rPr>
            </a:b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______________</a:t>
            </a:r>
            <a:br>
              <a:rPr lang="en-US" altLang="en-US" sz="3500" u="sng" kern="1200" dirty="0">
                <a:solidFill>
                  <a:schemeClr val="tx1"/>
                </a:solidFill>
                <a:latin typeface="+mj-lt"/>
                <a:ea typeface="+mj-ea"/>
                <a:cs typeface="+mj-cs"/>
              </a:rPr>
            </a:b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______________</a:t>
            </a:r>
            <a:br>
              <a:rPr lang="en-US" altLang="en-US" sz="3500" u="sng" kern="1200" dirty="0">
                <a:solidFill>
                  <a:schemeClr val="tx1"/>
                </a:solidFill>
                <a:latin typeface="+mj-lt"/>
                <a:ea typeface="+mj-ea"/>
                <a:cs typeface="+mj-cs"/>
              </a:rPr>
            </a:b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______________</a:t>
            </a:r>
            <a:br>
              <a:rPr lang="en-US" altLang="en-US" sz="3500" u="sng" kern="1200" dirty="0">
                <a:solidFill>
                  <a:schemeClr val="tx1"/>
                </a:solidFill>
                <a:latin typeface="+mj-lt"/>
                <a:ea typeface="+mj-ea"/>
                <a:cs typeface="+mj-cs"/>
              </a:rPr>
            </a:b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______________</a:t>
            </a:r>
            <a:br>
              <a:rPr lang="en-US" altLang="en-US" sz="3500" u="sng" kern="1200" dirty="0">
                <a:solidFill>
                  <a:schemeClr val="tx1"/>
                </a:solidFill>
                <a:latin typeface="+mj-lt"/>
                <a:ea typeface="+mj-ea"/>
                <a:cs typeface="+mj-cs"/>
              </a:rPr>
            </a:br>
            <a:br>
              <a:rPr lang="en-US" altLang="en-US" sz="3500" u="sng" kern="1200" dirty="0">
                <a:solidFill>
                  <a:schemeClr val="tx1"/>
                </a:solidFill>
                <a:latin typeface="+mj-lt"/>
                <a:ea typeface="+mj-ea"/>
                <a:cs typeface="+mj-cs"/>
              </a:rPr>
            </a:br>
            <a:br>
              <a:rPr lang="en-US" altLang="en-US" sz="3500" u="sng" kern="1200" dirty="0">
                <a:solidFill>
                  <a:schemeClr val="tx1"/>
                </a:solidFill>
                <a:latin typeface="+mj-lt"/>
                <a:ea typeface="+mj-ea"/>
                <a:cs typeface="+mj-cs"/>
              </a:rPr>
            </a:br>
            <a:br>
              <a:rPr lang="en-US" altLang="en-US" sz="3500" u="sng" kern="1200" dirty="0">
                <a:solidFill>
                  <a:schemeClr val="tx1"/>
                </a:solidFill>
                <a:latin typeface="+mj-lt"/>
                <a:ea typeface="+mj-ea"/>
                <a:cs typeface="+mj-cs"/>
              </a:rPr>
            </a:br>
            <a:br>
              <a:rPr lang="en-US" altLang="en-US" sz="3500" u="sng" kern="1200" dirty="0">
                <a:solidFill>
                  <a:schemeClr val="tx1"/>
                </a:solidFill>
                <a:latin typeface="+mj-lt"/>
                <a:ea typeface="+mj-ea"/>
                <a:cs typeface="+mj-cs"/>
              </a:rPr>
            </a:br>
            <a:br>
              <a:rPr lang="en-US" altLang="en-US" sz="3500" u="sng" kern="1200" dirty="0">
                <a:solidFill>
                  <a:schemeClr val="tx1"/>
                </a:solidFill>
                <a:latin typeface="+mj-lt"/>
                <a:ea typeface="+mj-ea"/>
                <a:cs typeface="+mj-cs"/>
              </a:rPr>
            </a:br>
            <a:br>
              <a:rPr lang="en-US" altLang="en-US" sz="3500" u="sng" kern="1200" dirty="0">
                <a:solidFill>
                  <a:schemeClr val="tx1"/>
                </a:solidFill>
                <a:latin typeface="+mj-lt"/>
                <a:ea typeface="+mj-ea"/>
                <a:cs typeface="+mj-cs"/>
              </a:rPr>
            </a:br>
            <a:br>
              <a:rPr lang="en-US" altLang="en-US" sz="3500" u="sng" kern="1200" dirty="0">
                <a:solidFill>
                  <a:schemeClr val="tx1"/>
                </a:solidFill>
                <a:latin typeface="+mj-lt"/>
                <a:ea typeface="+mj-ea"/>
                <a:cs typeface="+mj-cs"/>
              </a:rPr>
            </a:br>
            <a:endParaRPr lang="en-US" altLang="en-US" sz="3500" u="sng" kern="1200" dirty="0">
              <a:solidFill>
                <a:schemeClr val="tx1"/>
              </a:solidFill>
              <a:latin typeface="+mj-lt"/>
              <a:ea typeface="+mj-ea"/>
              <a:cs typeface="+mj-cs"/>
            </a:endParaRPr>
          </a:p>
        </p:txBody>
      </p:sp>
      <p:pic>
        <p:nvPicPr>
          <p:cNvPr id="5" name="Picture 4">
            <a:extLst>
              <a:ext uri="{FF2B5EF4-FFF2-40B4-BE49-F238E27FC236}">
                <a16:creationId xmlns:a16="http://schemas.microsoft.com/office/drawing/2014/main" id="{35CC5731-E77E-41C2-A64C-1495D83D75D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026074" y="5757779"/>
            <a:ext cx="1246710" cy="110022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4B245172-749C-4353-A148-ED9CAD430AA3}"/>
              </a:ext>
            </a:extLst>
          </p:cNvPr>
          <p:cNvPicPr>
            <a:picLocks noChangeAspect="1"/>
          </p:cNvPicPr>
          <p:nvPr/>
        </p:nvPicPr>
        <p:blipFill>
          <a:blip r:embed="rId3"/>
          <a:stretch>
            <a:fillRect/>
          </a:stretch>
        </p:blipFill>
        <p:spPr>
          <a:xfrm>
            <a:off x="10590962" y="56769"/>
            <a:ext cx="1569845" cy="1199016"/>
          </a:xfrm>
          <a:prstGeom prst="rect">
            <a:avLst/>
          </a:prstGeom>
        </p:spPr>
      </p:pic>
      <p:pic>
        <p:nvPicPr>
          <p:cNvPr id="24" name="Picture 2">
            <a:extLst>
              <a:ext uri="{FF2B5EF4-FFF2-40B4-BE49-F238E27FC236}">
                <a16:creationId xmlns:a16="http://schemas.microsoft.com/office/drawing/2014/main" id="{AD46AEA6-9E64-4FE6-858B-FB2A9BD0072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27433" y="2315020"/>
            <a:ext cx="1959474" cy="22279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3E114D2-AE93-4AEB-9E0D-92A470CA7E80}"/>
              </a:ext>
            </a:extLst>
          </p:cNvPr>
          <p:cNvPicPr>
            <a:picLocks noChangeAspect="1"/>
          </p:cNvPicPr>
          <p:nvPr/>
        </p:nvPicPr>
        <p:blipFill>
          <a:blip r:embed="rId5"/>
          <a:stretch>
            <a:fillRect/>
          </a:stretch>
        </p:blipFill>
        <p:spPr>
          <a:xfrm>
            <a:off x="7502164" y="89108"/>
            <a:ext cx="1010013" cy="1224260"/>
          </a:xfrm>
          <a:prstGeom prst="rect">
            <a:avLst/>
          </a:prstGeom>
        </p:spPr>
      </p:pic>
      <p:graphicFrame>
        <p:nvGraphicFramePr>
          <p:cNvPr id="25" name="Table 2">
            <a:extLst>
              <a:ext uri="{FF2B5EF4-FFF2-40B4-BE49-F238E27FC236}">
                <a16:creationId xmlns:a16="http://schemas.microsoft.com/office/drawing/2014/main" id="{3CAD6B89-7DD5-4A69-A94C-168FF5014A91}"/>
              </a:ext>
            </a:extLst>
          </p:cNvPr>
          <p:cNvGraphicFramePr>
            <a:graphicFrameLocks noGrp="1"/>
          </p:cNvGraphicFramePr>
          <p:nvPr/>
        </p:nvGraphicFramePr>
        <p:xfrm>
          <a:off x="4457409" y="5406869"/>
          <a:ext cx="7617309" cy="1097280"/>
        </p:xfrm>
        <a:graphic>
          <a:graphicData uri="http://schemas.openxmlformats.org/drawingml/2006/table">
            <a:tbl>
              <a:tblPr firstRow="1" bandRow="1">
                <a:tableStyleId>{5C22544A-7EE6-4342-B048-85BDC9FD1C3A}</a:tableStyleId>
              </a:tblPr>
              <a:tblGrid>
                <a:gridCol w="1088187">
                  <a:extLst>
                    <a:ext uri="{9D8B030D-6E8A-4147-A177-3AD203B41FA5}">
                      <a16:colId xmlns:a16="http://schemas.microsoft.com/office/drawing/2014/main" val="2640470659"/>
                    </a:ext>
                  </a:extLst>
                </a:gridCol>
                <a:gridCol w="1088187">
                  <a:extLst>
                    <a:ext uri="{9D8B030D-6E8A-4147-A177-3AD203B41FA5}">
                      <a16:colId xmlns:a16="http://schemas.microsoft.com/office/drawing/2014/main" val="3857969930"/>
                    </a:ext>
                  </a:extLst>
                </a:gridCol>
                <a:gridCol w="1088187">
                  <a:extLst>
                    <a:ext uri="{9D8B030D-6E8A-4147-A177-3AD203B41FA5}">
                      <a16:colId xmlns:a16="http://schemas.microsoft.com/office/drawing/2014/main" val="4121369465"/>
                    </a:ext>
                  </a:extLst>
                </a:gridCol>
                <a:gridCol w="1088187">
                  <a:extLst>
                    <a:ext uri="{9D8B030D-6E8A-4147-A177-3AD203B41FA5}">
                      <a16:colId xmlns:a16="http://schemas.microsoft.com/office/drawing/2014/main" val="361597926"/>
                    </a:ext>
                  </a:extLst>
                </a:gridCol>
                <a:gridCol w="1088187">
                  <a:extLst>
                    <a:ext uri="{9D8B030D-6E8A-4147-A177-3AD203B41FA5}">
                      <a16:colId xmlns:a16="http://schemas.microsoft.com/office/drawing/2014/main" val="2490841892"/>
                    </a:ext>
                  </a:extLst>
                </a:gridCol>
                <a:gridCol w="1088187">
                  <a:extLst>
                    <a:ext uri="{9D8B030D-6E8A-4147-A177-3AD203B41FA5}">
                      <a16:colId xmlns:a16="http://schemas.microsoft.com/office/drawing/2014/main" val="3323419405"/>
                    </a:ext>
                  </a:extLst>
                </a:gridCol>
                <a:gridCol w="1088187">
                  <a:extLst>
                    <a:ext uri="{9D8B030D-6E8A-4147-A177-3AD203B41FA5}">
                      <a16:colId xmlns:a16="http://schemas.microsoft.com/office/drawing/2014/main" val="3735131990"/>
                    </a:ext>
                  </a:extLst>
                </a:gridCol>
              </a:tblGrid>
              <a:tr h="0">
                <a:tc gridSpan="7">
                  <a:txBody>
                    <a:bodyPr/>
                    <a:lstStyle/>
                    <a:p>
                      <a:r>
                        <a:rPr lang="en-GB" b="1" u="none" dirty="0">
                          <a:solidFill>
                            <a:schemeClr val="tx1"/>
                          </a:solidFill>
                        </a:rPr>
                        <a:t>                                                                  </a:t>
                      </a:r>
                      <a:r>
                        <a:rPr lang="en-GB" b="1" u="sng" dirty="0">
                          <a:solidFill>
                            <a:schemeClr val="tx1"/>
                          </a:solidFill>
                        </a:rPr>
                        <a:t>Word Bank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3725128"/>
                  </a:ext>
                </a:extLst>
              </a:tr>
              <a:tr h="363741">
                <a:tc>
                  <a:txBody>
                    <a:bodyPr/>
                    <a:lstStyle/>
                    <a:p>
                      <a:r>
                        <a:rPr lang="en-GB" dirty="0"/>
                        <a:t>huge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dirty="0"/>
                        <a:t>shiny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dirty="0"/>
                        <a:t>massive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dirty="0"/>
                        <a:t>cute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dirty="0"/>
                        <a:t>furry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dirty="0"/>
                        <a:t>small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dirty="0"/>
                        <a:t>tiny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99626918"/>
                  </a:ext>
                </a:extLst>
              </a:tr>
              <a:tr h="363741">
                <a:tc>
                  <a:txBody>
                    <a:bodyPr/>
                    <a:lstStyle/>
                    <a:p>
                      <a:r>
                        <a:rPr lang="en-GB" dirty="0"/>
                        <a:t>colourful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dirty="0"/>
                        <a:t>black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dirty="0"/>
                        <a:t>grey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dirty="0"/>
                        <a:t>scary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dirty="0"/>
                        <a:t>creepy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dirty="0"/>
                        <a:t>loud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dirty="0"/>
                        <a:t>quiet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56530923"/>
                  </a:ext>
                </a:extLst>
              </a:tr>
            </a:tbl>
          </a:graphicData>
        </a:graphic>
      </p:graphicFrame>
    </p:spTree>
    <p:extLst>
      <p:ext uri="{BB962C8B-B14F-4D97-AF65-F5344CB8AC3E}">
        <p14:creationId xmlns:p14="http://schemas.microsoft.com/office/powerpoint/2010/main" val="2077762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0">
            <a:extLst>
              <a:ext uri="{FF2B5EF4-FFF2-40B4-BE49-F238E27FC236}">
                <a16:creationId xmlns:a16="http://schemas.microsoft.com/office/drawing/2014/main" id="{E2ACD61C-818D-4C3E-AAE4-7672C7A89A2B}"/>
              </a:ext>
            </a:extLst>
          </p:cNvPr>
          <p:cNvSpPr>
            <a:spLocks noGrp="1" noChangeArrowheads="1"/>
          </p:cNvSpPr>
          <p:nvPr>
            <p:ph type="title"/>
          </p:nvPr>
        </p:nvSpPr>
        <p:spPr>
          <a:xfrm>
            <a:off x="117282" y="5757779"/>
            <a:ext cx="3234018" cy="3826728"/>
          </a:xfrm>
        </p:spPr>
        <p:txBody>
          <a:bodyPr vert="horz" lIns="91440" tIns="45720" rIns="91440" bIns="45720" rtlCol="0" anchor="b">
            <a:normAutofit fontScale="90000"/>
          </a:bodyPr>
          <a:lstStyle/>
          <a:p>
            <a:r>
              <a:rPr lang="en-US" altLang="en-US" sz="3500" u="sng" dirty="0"/>
              <a:t>The beetle is</a:t>
            </a:r>
            <a:r>
              <a:rPr lang="en-US" altLang="en-US" sz="3500" u="sng" kern="1200" dirty="0">
                <a:solidFill>
                  <a:schemeClr val="tx1"/>
                </a:solidFill>
                <a:latin typeface="+mj-lt"/>
                <a:ea typeface="+mj-ea"/>
                <a:cs typeface="+mj-cs"/>
              </a:rPr>
              <a:t>:</a:t>
            </a:r>
            <a:br>
              <a:rPr lang="en-US" altLang="en-US" sz="3500" u="sng" kern="1200" dirty="0">
                <a:solidFill>
                  <a:schemeClr val="tx1"/>
                </a:solidFill>
                <a:latin typeface="+mj-lt"/>
                <a:ea typeface="+mj-ea"/>
                <a:cs typeface="+mj-cs"/>
              </a:rPr>
            </a:b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______________</a:t>
            </a:r>
            <a:br>
              <a:rPr lang="en-US" altLang="en-US" sz="3500" u="sng" kern="1200" dirty="0">
                <a:solidFill>
                  <a:schemeClr val="tx1"/>
                </a:solidFill>
                <a:latin typeface="+mj-lt"/>
                <a:ea typeface="+mj-ea"/>
                <a:cs typeface="+mj-cs"/>
              </a:rPr>
            </a:b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______________</a:t>
            </a:r>
            <a:br>
              <a:rPr lang="en-US" altLang="en-US" sz="3500" u="sng" kern="1200" dirty="0">
                <a:solidFill>
                  <a:schemeClr val="tx1"/>
                </a:solidFill>
                <a:latin typeface="+mj-lt"/>
                <a:ea typeface="+mj-ea"/>
                <a:cs typeface="+mj-cs"/>
              </a:rPr>
            </a:b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______________</a:t>
            </a:r>
            <a:br>
              <a:rPr lang="en-US" altLang="en-US" sz="3500" u="sng" kern="1200" dirty="0">
                <a:solidFill>
                  <a:schemeClr val="tx1"/>
                </a:solidFill>
                <a:latin typeface="+mj-lt"/>
                <a:ea typeface="+mj-ea"/>
                <a:cs typeface="+mj-cs"/>
              </a:rPr>
            </a:b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______________</a:t>
            </a:r>
            <a:br>
              <a:rPr lang="en-US" altLang="en-US" sz="3500" u="sng" kern="1200" dirty="0">
                <a:solidFill>
                  <a:schemeClr val="tx1"/>
                </a:solidFill>
                <a:latin typeface="+mj-lt"/>
                <a:ea typeface="+mj-ea"/>
                <a:cs typeface="+mj-cs"/>
              </a:rPr>
            </a:b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______________</a:t>
            </a:r>
            <a:br>
              <a:rPr lang="en-US" altLang="en-US" sz="3500" u="sng" kern="1200" dirty="0">
                <a:solidFill>
                  <a:schemeClr val="tx1"/>
                </a:solidFill>
                <a:latin typeface="+mj-lt"/>
                <a:ea typeface="+mj-ea"/>
                <a:cs typeface="+mj-cs"/>
              </a:rPr>
            </a:br>
            <a:br>
              <a:rPr lang="en-US" altLang="en-US" sz="3500" u="sng" kern="1200" dirty="0">
                <a:solidFill>
                  <a:schemeClr val="tx1"/>
                </a:solidFill>
                <a:latin typeface="+mj-lt"/>
                <a:ea typeface="+mj-ea"/>
                <a:cs typeface="+mj-cs"/>
              </a:rPr>
            </a:br>
            <a:r>
              <a:rPr lang="en-US" altLang="en-US" sz="3500" u="sng" kern="1200" dirty="0">
                <a:solidFill>
                  <a:schemeClr val="tx1"/>
                </a:solidFill>
                <a:latin typeface="+mj-lt"/>
                <a:ea typeface="+mj-ea"/>
                <a:cs typeface="+mj-cs"/>
              </a:rPr>
              <a:t>______________</a:t>
            </a:r>
            <a:br>
              <a:rPr lang="en-US" altLang="en-US" sz="3500" u="sng" kern="1200" dirty="0">
                <a:solidFill>
                  <a:schemeClr val="tx1"/>
                </a:solidFill>
                <a:latin typeface="+mj-lt"/>
                <a:ea typeface="+mj-ea"/>
                <a:cs typeface="+mj-cs"/>
              </a:rPr>
            </a:br>
            <a:br>
              <a:rPr lang="en-US" altLang="en-US" sz="3500" u="sng" kern="1200" dirty="0">
                <a:solidFill>
                  <a:schemeClr val="tx1"/>
                </a:solidFill>
                <a:latin typeface="+mj-lt"/>
                <a:ea typeface="+mj-ea"/>
                <a:cs typeface="+mj-cs"/>
              </a:rPr>
            </a:br>
            <a:br>
              <a:rPr lang="en-US" altLang="en-US" sz="3500" u="sng" kern="1200" dirty="0">
                <a:solidFill>
                  <a:schemeClr val="tx1"/>
                </a:solidFill>
                <a:latin typeface="+mj-lt"/>
                <a:ea typeface="+mj-ea"/>
                <a:cs typeface="+mj-cs"/>
              </a:rPr>
            </a:br>
            <a:br>
              <a:rPr lang="en-US" altLang="en-US" sz="3500" u="sng" kern="1200" dirty="0">
                <a:solidFill>
                  <a:schemeClr val="tx1"/>
                </a:solidFill>
                <a:latin typeface="+mj-lt"/>
                <a:ea typeface="+mj-ea"/>
                <a:cs typeface="+mj-cs"/>
              </a:rPr>
            </a:br>
            <a:br>
              <a:rPr lang="en-US" altLang="en-US" sz="3500" u="sng" kern="1200" dirty="0">
                <a:solidFill>
                  <a:schemeClr val="tx1"/>
                </a:solidFill>
                <a:latin typeface="+mj-lt"/>
                <a:ea typeface="+mj-ea"/>
                <a:cs typeface="+mj-cs"/>
              </a:rPr>
            </a:br>
            <a:br>
              <a:rPr lang="en-US" altLang="en-US" sz="3500" u="sng" kern="1200" dirty="0">
                <a:solidFill>
                  <a:schemeClr val="tx1"/>
                </a:solidFill>
                <a:latin typeface="+mj-lt"/>
                <a:ea typeface="+mj-ea"/>
                <a:cs typeface="+mj-cs"/>
              </a:rPr>
            </a:br>
            <a:br>
              <a:rPr lang="en-US" altLang="en-US" sz="3500" u="sng" kern="1200" dirty="0">
                <a:solidFill>
                  <a:schemeClr val="tx1"/>
                </a:solidFill>
                <a:latin typeface="+mj-lt"/>
                <a:ea typeface="+mj-ea"/>
                <a:cs typeface="+mj-cs"/>
              </a:rPr>
            </a:br>
            <a:br>
              <a:rPr lang="en-US" altLang="en-US" sz="3500" u="sng" kern="1200" dirty="0">
                <a:solidFill>
                  <a:schemeClr val="tx1"/>
                </a:solidFill>
                <a:latin typeface="+mj-lt"/>
                <a:ea typeface="+mj-ea"/>
                <a:cs typeface="+mj-cs"/>
              </a:rPr>
            </a:br>
            <a:endParaRPr lang="en-US" altLang="en-US" sz="3500" u="sng" kern="1200" dirty="0">
              <a:solidFill>
                <a:schemeClr val="tx1"/>
              </a:solidFill>
              <a:latin typeface="+mj-lt"/>
              <a:ea typeface="+mj-ea"/>
              <a:cs typeface="+mj-cs"/>
            </a:endParaRPr>
          </a:p>
        </p:txBody>
      </p:sp>
      <p:pic>
        <p:nvPicPr>
          <p:cNvPr id="5" name="Picture 4">
            <a:extLst>
              <a:ext uri="{FF2B5EF4-FFF2-40B4-BE49-F238E27FC236}">
                <a16:creationId xmlns:a16="http://schemas.microsoft.com/office/drawing/2014/main" id="{35CC5731-E77E-41C2-A64C-1495D83D75D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026074" y="5757779"/>
            <a:ext cx="1246710" cy="110022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4B245172-749C-4353-A148-ED9CAD430AA3}"/>
              </a:ext>
            </a:extLst>
          </p:cNvPr>
          <p:cNvPicPr>
            <a:picLocks noChangeAspect="1"/>
          </p:cNvPicPr>
          <p:nvPr/>
        </p:nvPicPr>
        <p:blipFill>
          <a:blip r:embed="rId3"/>
          <a:stretch>
            <a:fillRect/>
          </a:stretch>
        </p:blipFill>
        <p:spPr>
          <a:xfrm>
            <a:off x="10590962" y="56769"/>
            <a:ext cx="1569845" cy="1199016"/>
          </a:xfrm>
          <a:prstGeom prst="rect">
            <a:avLst/>
          </a:prstGeom>
        </p:spPr>
      </p:pic>
      <p:pic>
        <p:nvPicPr>
          <p:cNvPr id="24" name="Picture 2">
            <a:extLst>
              <a:ext uri="{FF2B5EF4-FFF2-40B4-BE49-F238E27FC236}">
                <a16:creationId xmlns:a16="http://schemas.microsoft.com/office/drawing/2014/main" id="{AD46AEA6-9E64-4FE6-858B-FB2A9BD0072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27433" y="1863775"/>
            <a:ext cx="1959474" cy="22279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3E114D2-AE93-4AEB-9E0D-92A470CA7E80}"/>
              </a:ext>
            </a:extLst>
          </p:cNvPr>
          <p:cNvPicPr>
            <a:picLocks noChangeAspect="1"/>
          </p:cNvPicPr>
          <p:nvPr/>
        </p:nvPicPr>
        <p:blipFill>
          <a:blip r:embed="rId5"/>
          <a:stretch>
            <a:fillRect/>
          </a:stretch>
        </p:blipFill>
        <p:spPr>
          <a:xfrm>
            <a:off x="7502164" y="89108"/>
            <a:ext cx="1010013" cy="1224260"/>
          </a:xfrm>
          <a:prstGeom prst="rect">
            <a:avLst/>
          </a:prstGeom>
        </p:spPr>
      </p:pic>
    </p:spTree>
    <p:extLst>
      <p:ext uri="{BB962C8B-B14F-4D97-AF65-F5344CB8AC3E}">
        <p14:creationId xmlns:p14="http://schemas.microsoft.com/office/powerpoint/2010/main" val="1949567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2394F-A873-42DB-B467-C1DAED12EA66}"/>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B5DD90B2-93BF-4E4C-84B7-170C7F489311}"/>
              </a:ext>
            </a:extLst>
          </p:cNvPr>
          <p:cNvSpPr>
            <a:spLocks noGrp="1"/>
          </p:cNvSpPr>
          <p:nvPr>
            <p:ph type="subTitle" idx="1"/>
          </p:nvPr>
        </p:nvSpPr>
        <p:spPr/>
        <p:txBody>
          <a:bodyPr/>
          <a:lstStyle/>
          <a:p>
            <a:endParaRPr lang="en-GB"/>
          </a:p>
        </p:txBody>
      </p:sp>
      <p:sp>
        <p:nvSpPr>
          <p:cNvPr id="5" name="Rectangle 4">
            <a:extLst>
              <a:ext uri="{FF2B5EF4-FFF2-40B4-BE49-F238E27FC236}">
                <a16:creationId xmlns:a16="http://schemas.microsoft.com/office/drawing/2014/main" id="{6CB3617B-CF19-4CB3-B93E-363E77692E4D}"/>
              </a:ext>
            </a:extLst>
          </p:cNvPr>
          <p:cNvSpPr/>
          <p:nvPr/>
        </p:nvSpPr>
        <p:spPr>
          <a:xfrm>
            <a:off x="107092" y="185995"/>
            <a:ext cx="11977816" cy="6647935"/>
          </a:xfrm>
          <a:prstGeom prst="rect">
            <a:avLst/>
          </a:prstGeom>
          <a:solidFill>
            <a:srgbClr val="CC66FF"/>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CC50D494-36E0-4CAA-BDF2-DF4F969B893B}"/>
              </a:ext>
            </a:extLst>
          </p:cNvPr>
          <p:cNvSpPr/>
          <p:nvPr/>
        </p:nvSpPr>
        <p:spPr>
          <a:xfrm>
            <a:off x="189471" y="5858142"/>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D6EC816-606F-4CDF-83B9-8B00337F4F5F}"/>
              </a:ext>
            </a:extLst>
          </p:cNvPr>
          <p:cNvSpPr txBox="1"/>
          <p:nvPr/>
        </p:nvSpPr>
        <p:spPr>
          <a:xfrm>
            <a:off x="864066" y="5986095"/>
            <a:ext cx="4028302" cy="461665"/>
          </a:xfrm>
          <a:prstGeom prst="rect">
            <a:avLst/>
          </a:prstGeom>
          <a:noFill/>
        </p:spPr>
        <p:txBody>
          <a:bodyPr wrap="square" rtlCol="0">
            <a:spAutoFit/>
          </a:bodyPr>
          <a:lstStyle/>
          <a:p>
            <a:r>
              <a:rPr lang="en-GB" sz="2400" dirty="0"/>
              <a:t>Subject</a:t>
            </a:r>
            <a:r>
              <a:rPr lang="en-GB" dirty="0"/>
              <a:t>: </a:t>
            </a:r>
            <a:r>
              <a:rPr lang="en-GB" sz="2400" dirty="0"/>
              <a:t>English </a:t>
            </a:r>
            <a:endParaRPr lang="en-GB" dirty="0"/>
          </a:p>
        </p:txBody>
      </p:sp>
      <p:sp>
        <p:nvSpPr>
          <p:cNvPr id="8" name="Rectangle 7">
            <a:extLst>
              <a:ext uri="{FF2B5EF4-FFF2-40B4-BE49-F238E27FC236}">
                <a16:creationId xmlns:a16="http://schemas.microsoft.com/office/drawing/2014/main" id="{3BF00CD2-479E-4C56-91BA-A1E727661121}"/>
              </a:ext>
            </a:extLst>
          </p:cNvPr>
          <p:cNvSpPr/>
          <p:nvPr/>
        </p:nvSpPr>
        <p:spPr>
          <a:xfrm>
            <a:off x="189471" y="21980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1FBEB69-A9BA-4EB5-B669-DDFA76D48D5E}"/>
              </a:ext>
            </a:extLst>
          </p:cNvPr>
          <p:cNvSpPr txBox="1"/>
          <p:nvPr/>
        </p:nvSpPr>
        <p:spPr>
          <a:xfrm>
            <a:off x="357251" y="267043"/>
            <a:ext cx="7426334" cy="584775"/>
          </a:xfrm>
          <a:prstGeom prst="rect">
            <a:avLst/>
          </a:prstGeom>
          <a:noFill/>
        </p:spPr>
        <p:txBody>
          <a:bodyPr wrap="square" rtlCol="0">
            <a:spAutoFit/>
          </a:bodyPr>
          <a:lstStyle/>
          <a:p>
            <a:r>
              <a:rPr lang="en-GB" sz="3200" dirty="0"/>
              <a:t>Date</a:t>
            </a:r>
            <a:r>
              <a:rPr lang="en-GB" dirty="0"/>
              <a:t>:  </a:t>
            </a:r>
            <a:r>
              <a:rPr lang="en-GB" sz="3200" dirty="0"/>
              <a:t>Wednesday 3rd March 2021 </a:t>
            </a:r>
            <a:endParaRPr lang="en-GB" dirty="0"/>
          </a:p>
        </p:txBody>
      </p:sp>
      <p:pic>
        <p:nvPicPr>
          <p:cNvPr id="10" name="Picture 9">
            <a:extLst>
              <a:ext uri="{FF2B5EF4-FFF2-40B4-BE49-F238E27FC236}">
                <a16:creationId xmlns:a16="http://schemas.microsoft.com/office/drawing/2014/main" id="{BAC8183C-BAA0-4C94-A4F0-AFCA7679ABA3}"/>
              </a:ext>
            </a:extLst>
          </p:cNvPr>
          <p:cNvPicPr>
            <a:picLocks noChangeAspect="1"/>
          </p:cNvPicPr>
          <p:nvPr/>
        </p:nvPicPr>
        <p:blipFill>
          <a:blip r:embed="rId2"/>
          <a:stretch>
            <a:fillRect/>
          </a:stretch>
        </p:blipFill>
        <p:spPr>
          <a:xfrm>
            <a:off x="553093" y="1680352"/>
            <a:ext cx="2219325" cy="1104900"/>
          </a:xfrm>
          <a:prstGeom prst="rect">
            <a:avLst/>
          </a:prstGeom>
        </p:spPr>
      </p:pic>
      <p:sp>
        <p:nvSpPr>
          <p:cNvPr id="11" name="Rectangle 10">
            <a:extLst>
              <a:ext uri="{FF2B5EF4-FFF2-40B4-BE49-F238E27FC236}">
                <a16:creationId xmlns:a16="http://schemas.microsoft.com/office/drawing/2014/main" id="{321B0E8B-34D4-4ABF-AA83-725EE25D968F}"/>
              </a:ext>
            </a:extLst>
          </p:cNvPr>
          <p:cNvSpPr/>
          <p:nvPr/>
        </p:nvSpPr>
        <p:spPr>
          <a:xfrm>
            <a:off x="569871" y="2788274"/>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7B59A686-26E2-40E6-A962-30D462E7E297}"/>
              </a:ext>
            </a:extLst>
          </p:cNvPr>
          <p:cNvSpPr txBox="1"/>
          <p:nvPr/>
        </p:nvSpPr>
        <p:spPr>
          <a:xfrm>
            <a:off x="635485" y="2785252"/>
            <a:ext cx="10429593" cy="1938992"/>
          </a:xfrm>
          <a:prstGeom prst="rect">
            <a:avLst/>
          </a:prstGeom>
          <a:noFill/>
        </p:spPr>
        <p:txBody>
          <a:bodyPr wrap="square" lIns="91440" tIns="45720" rIns="91440" bIns="45720" rtlCol="0" anchor="t">
            <a:spAutoFit/>
          </a:bodyPr>
          <a:lstStyle/>
          <a:p>
            <a:r>
              <a:rPr lang="en-GB" sz="4000" dirty="0"/>
              <a:t>L.O. To be able to use adjectives to describe and design character.</a:t>
            </a:r>
          </a:p>
          <a:p>
            <a:endParaRPr lang="en-GB" sz="4000" dirty="0"/>
          </a:p>
        </p:txBody>
      </p:sp>
      <p:pic>
        <p:nvPicPr>
          <p:cNvPr id="13" name="Picture 12">
            <a:extLst>
              <a:ext uri="{FF2B5EF4-FFF2-40B4-BE49-F238E27FC236}">
                <a16:creationId xmlns:a16="http://schemas.microsoft.com/office/drawing/2014/main" id="{1E784D4E-1643-4C19-881C-458674B55174}"/>
              </a:ext>
            </a:extLst>
          </p:cNvPr>
          <p:cNvPicPr>
            <a:picLocks noChangeAspect="1"/>
          </p:cNvPicPr>
          <p:nvPr/>
        </p:nvPicPr>
        <p:blipFill>
          <a:blip r:embed="rId3"/>
          <a:stretch>
            <a:fillRect/>
          </a:stretch>
        </p:blipFill>
        <p:spPr>
          <a:xfrm>
            <a:off x="4646197" y="5915432"/>
            <a:ext cx="834561" cy="640100"/>
          </a:xfrm>
          <a:prstGeom prst="rect">
            <a:avLst/>
          </a:prstGeom>
        </p:spPr>
      </p:pic>
    </p:spTree>
    <p:extLst>
      <p:ext uri="{BB962C8B-B14F-4D97-AF65-F5344CB8AC3E}">
        <p14:creationId xmlns:p14="http://schemas.microsoft.com/office/powerpoint/2010/main" val="864887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C66FF"/>
        </a:solidFill>
        <a:effectLst/>
      </p:bgPr>
    </p:bg>
    <p:spTree>
      <p:nvGrpSpPr>
        <p:cNvPr id="1" name=""/>
        <p:cNvGrpSpPr/>
        <p:nvPr/>
      </p:nvGrpSpPr>
      <p:grpSpPr>
        <a:xfrm>
          <a:off x="0" y="0"/>
          <a:ext cx="0" cy="0"/>
          <a:chOff x="0" y="0"/>
          <a:chExt cx="0" cy="0"/>
        </a:xfrm>
      </p:grpSpPr>
      <p:sp>
        <p:nvSpPr>
          <p:cNvPr id="12" name="Rectangle 11"/>
          <p:cNvSpPr/>
          <p:nvPr/>
        </p:nvSpPr>
        <p:spPr>
          <a:xfrm>
            <a:off x="337274" y="849646"/>
            <a:ext cx="11517451" cy="5158708"/>
          </a:xfrm>
          <a:prstGeom prst="rect">
            <a:avLst/>
          </a:prstGeom>
          <a:solidFill>
            <a:srgbClr val="CC00FF"/>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prstClr val="white"/>
                </a:solidFill>
              </a:rPr>
              <a:t>Yesterday, we explored </a:t>
            </a:r>
            <a:r>
              <a:rPr lang="en-GB" sz="2800" b="1" dirty="0">
                <a:solidFill>
                  <a:prstClr val="white"/>
                </a:solidFill>
              </a:rPr>
              <a:t>adjectives</a:t>
            </a:r>
            <a:r>
              <a:rPr lang="en-GB" sz="2800" dirty="0">
                <a:solidFill>
                  <a:prstClr val="white"/>
                </a:solidFill>
              </a:rPr>
              <a:t> and used them to describe pictures that we could see. Today, we are going to further explore adjectives and then use then to create our own character for our story Hansel and Gretel. The character is going to be a witch or a wizard, and it is up to you whether you make them a good character or a bad character!</a:t>
            </a:r>
          </a:p>
          <a:p>
            <a:pPr algn="ctr"/>
            <a:endParaRPr lang="en-GB" sz="2800" dirty="0">
              <a:solidFill>
                <a:prstClr val="white"/>
              </a:solidFill>
            </a:endParaRPr>
          </a:p>
        </p:txBody>
      </p:sp>
      <p:pic>
        <p:nvPicPr>
          <p:cNvPr id="16" name="Picture 15">
            <a:extLst>
              <a:ext uri="{FF2B5EF4-FFF2-40B4-BE49-F238E27FC236}">
                <a16:creationId xmlns:a16="http://schemas.microsoft.com/office/drawing/2014/main" id="{BB4E6FCC-DFB0-4DD0-B8C7-2BA7EBDD68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7274" y="5242343"/>
            <a:ext cx="979524" cy="1532021"/>
          </a:xfrm>
          <a:prstGeom prst="rect">
            <a:avLst/>
          </a:prstGeom>
        </p:spPr>
      </p:pic>
      <p:pic>
        <p:nvPicPr>
          <p:cNvPr id="17" name="Picture 16">
            <a:extLst>
              <a:ext uri="{FF2B5EF4-FFF2-40B4-BE49-F238E27FC236}">
                <a16:creationId xmlns:a16="http://schemas.microsoft.com/office/drawing/2014/main" id="{6B25ADF9-CF69-40AA-BEF8-816A5FA470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42024" y="83636"/>
            <a:ext cx="612701" cy="1507958"/>
          </a:xfrm>
          <a:prstGeom prst="rect">
            <a:avLst/>
          </a:prstGeom>
        </p:spPr>
      </p:pic>
    </p:spTree>
    <p:extLst>
      <p:ext uri="{BB962C8B-B14F-4D97-AF65-F5344CB8AC3E}">
        <p14:creationId xmlns:p14="http://schemas.microsoft.com/office/powerpoint/2010/main" val="2444718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5"/>
          <p:cNvSpPr txBox="1"/>
          <p:nvPr/>
        </p:nvSpPr>
        <p:spPr>
          <a:xfrm>
            <a:off x="2650213" y="1372755"/>
            <a:ext cx="8014012" cy="3139321"/>
          </a:xfrm>
          <a:prstGeom prst="rect">
            <a:avLst/>
          </a:prstGeom>
          <a:noFill/>
          <a:ln cap="flat">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1200" cap="none" spc="0" baseline="0" dirty="0">
                <a:solidFill>
                  <a:srgbClr val="000000"/>
                </a:solidFill>
                <a:uFillTx/>
                <a:latin typeface="Calibri"/>
              </a:rPr>
              <a:t>This week in our phonics lesson we are going to continue to look at set 1</a:t>
            </a:r>
            <a:r>
              <a:rPr lang="en-GB" sz="2400" dirty="0">
                <a:solidFill>
                  <a:srgbClr val="000000"/>
                </a:solidFill>
                <a:latin typeface="Calibri"/>
              </a:rPr>
              <a:t> sounds, including all the sounds we have explored already.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dirty="0">
              <a:solidFill>
                <a:srgbClr val="000000"/>
              </a:solidFill>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dirty="0">
                <a:solidFill>
                  <a:srgbClr val="000000"/>
                </a:solidFill>
                <a:latin typeface="Calibri"/>
              </a:rPr>
              <a:t>Can you remember all of the sounds below?</a:t>
            </a:r>
            <a:endParaRPr lang="en-GB" sz="2400" b="0" i="0" u="none" strike="noStrike" kern="1200" cap="none" spc="0" baseline="0" dirty="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Calibri"/>
            </a:endParaRPr>
          </a:p>
        </p:txBody>
      </p:sp>
      <p:pic>
        <p:nvPicPr>
          <p:cNvPr id="17" name="Picture 16"/>
          <p:cNvPicPr>
            <a:picLocks noChangeAspect="1"/>
          </p:cNvPicPr>
          <p:nvPr/>
        </p:nvPicPr>
        <p:blipFill rotWithShape="1">
          <a:blip r:embed="rId3"/>
          <a:srcRect l="3374" t="12764" r="2911" b="4157"/>
          <a:stretch/>
        </p:blipFill>
        <p:spPr>
          <a:xfrm>
            <a:off x="107454" y="166682"/>
            <a:ext cx="2542759" cy="1690615"/>
          </a:xfrm>
          <a:prstGeom prst="rect">
            <a:avLst/>
          </a:prstGeom>
        </p:spPr>
      </p:pic>
      <p:pic>
        <p:nvPicPr>
          <p:cNvPr id="5" name="Picture 4">
            <a:extLst>
              <a:ext uri="{FF2B5EF4-FFF2-40B4-BE49-F238E27FC236}">
                <a16:creationId xmlns:a16="http://schemas.microsoft.com/office/drawing/2014/main" id="{8CE7BBEF-983A-4AAD-9EE7-FA4DBC8AE34E}"/>
              </a:ext>
            </a:extLst>
          </p:cNvPr>
          <p:cNvPicPr>
            <a:picLocks noChangeAspect="1"/>
          </p:cNvPicPr>
          <p:nvPr/>
        </p:nvPicPr>
        <p:blipFill>
          <a:blip r:embed="rId4"/>
          <a:stretch>
            <a:fillRect/>
          </a:stretch>
        </p:blipFill>
        <p:spPr>
          <a:xfrm>
            <a:off x="5605733" y="166682"/>
            <a:ext cx="2269003" cy="1164836"/>
          </a:xfrm>
          <a:prstGeom prst="rect">
            <a:avLst/>
          </a:prstGeom>
        </p:spPr>
      </p:pic>
      <p:pic>
        <p:nvPicPr>
          <p:cNvPr id="9" name="Picture 8">
            <a:extLst>
              <a:ext uri="{FF2B5EF4-FFF2-40B4-BE49-F238E27FC236}">
                <a16:creationId xmlns:a16="http://schemas.microsoft.com/office/drawing/2014/main" id="{F2B1F6C8-2C1F-401E-8FF6-5D88A90BB369}"/>
              </a:ext>
            </a:extLst>
          </p:cNvPr>
          <p:cNvPicPr>
            <a:picLocks noChangeAspect="1"/>
          </p:cNvPicPr>
          <p:nvPr/>
        </p:nvPicPr>
        <p:blipFill rotWithShape="1">
          <a:blip r:embed="rId3"/>
          <a:srcRect l="47199" t="12716" r="41824" b="60451"/>
          <a:stretch/>
        </p:blipFill>
        <p:spPr>
          <a:xfrm>
            <a:off x="546286" y="3787941"/>
            <a:ext cx="585926" cy="10741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a:extLst>
              <a:ext uri="{FF2B5EF4-FFF2-40B4-BE49-F238E27FC236}">
                <a16:creationId xmlns:a16="http://schemas.microsoft.com/office/drawing/2014/main" id="{247883E2-2BB7-4D0C-9FC3-6E03A28EAAA9}"/>
              </a:ext>
            </a:extLst>
          </p:cNvPr>
          <p:cNvPicPr>
            <a:picLocks noChangeAspect="1"/>
          </p:cNvPicPr>
          <p:nvPr/>
        </p:nvPicPr>
        <p:blipFill rotWithShape="1">
          <a:blip r:embed="rId3"/>
          <a:srcRect l="56014" t="12937" r="34340" b="56903"/>
          <a:stretch/>
        </p:blipFill>
        <p:spPr>
          <a:xfrm>
            <a:off x="3980953" y="3908394"/>
            <a:ext cx="514904" cy="12073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a:extLst>
              <a:ext uri="{FF2B5EF4-FFF2-40B4-BE49-F238E27FC236}">
                <a16:creationId xmlns:a16="http://schemas.microsoft.com/office/drawing/2014/main" id="{F064BA6D-BAE0-42EE-A9E0-3FA7B086FA08}"/>
              </a:ext>
            </a:extLst>
          </p:cNvPr>
          <p:cNvPicPr>
            <a:picLocks noChangeAspect="1"/>
          </p:cNvPicPr>
          <p:nvPr/>
        </p:nvPicPr>
        <p:blipFill rotWithShape="1">
          <a:blip r:embed="rId3"/>
          <a:srcRect l="63997" t="16042" r="22531" b="60008"/>
          <a:stretch/>
        </p:blipFill>
        <p:spPr>
          <a:xfrm>
            <a:off x="6561893" y="3845646"/>
            <a:ext cx="719092" cy="9587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a:extLst>
              <a:ext uri="{FF2B5EF4-FFF2-40B4-BE49-F238E27FC236}">
                <a16:creationId xmlns:a16="http://schemas.microsoft.com/office/drawing/2014/main" id="{B8F75752-7332-428C-9636-811092B7ED62}"/>
              </a:ext>
            </a:extLst>
          </p:cNvPr>
          <p:cNvPicPr>
            <a:picLocks noChangeAspect="1"/>
          </p:cNvPicPr>
          <p:nvPr/>
        </p:nvPicPr>
        <p:blipFill rotWithShape="1">
          <a:blip r:embed="rId3"/>
          <a:srcRect l="75805" t="12764" r="12719" b="55572"/>
          <a:stretch/>
        </p:blipFill>
        <p:spPr>
          <a:xfrm>
            <a:off x="5134852" y="5027683"/>
            <a:ext cx="612560" cy="12675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a:extLst>
              <a:ext uri="{FF2B5EF4-FFF2-40B4-BE49-F238E27FC236}">
                <a16:creationId xmlns:a16="http://schemas.microsoft.com/office/drawing/2014/main" id="{4BD22EAF-DCEC-4D5E-B488-051D4D904FFA}"/>
              </a:ext>
            </a:extLst>
          </p:cNvPr>
          <p:cNvPicPr>
            <a:picLocks noChangeAspect="1"/>
          </p:cNvPicPr>
          <p:nvPr/>
        </p:nvPicPr>
        <p:blipFill rotWithShape="1">
          <a:blip r:embed="rId3"/>
          <a:srcRect l="86949" t="17373" r="2911" b="56903"/>
          <a:stretch/>
        </p:blipFill>
        <p:spPr>
          <a:xfrm>
            <a:off x="2735333" y="4431503"/>
            <a:ext cx="541277" cy="10298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a:extLst>
              <a:ext uri="{FF2B5EF4-FFF2-40B4-BE49-F238E27FC236}">
                <a16:creationId xmlns:a16="http://schemas.microsoft.com/office/drawing/2014/main" id="{3383E246-2193-4251-A750-FC70FEE45893}"/>
              </a:ext>
            </a:extLst>
          </p:cNvPr>
          <p:cNvPicPr>
            <a:picLocks noChangeAspect="1"/>
          </p:cNvPicPr>
          <p:nvPr/>
        </p:nvPicPr>
        <p:blipFill rotWithShape="1">
          <a:blip r:embed="rId3"/>
          <a:srcRect l="2626" t="52190" r="87729" b="29182"/>
          <a:stretch/>
        </p:blipFill>
        <p:spPr>
          <a:xfrm>
            <a:off x="9358820" y="5380739"/>
            <a:ext cx="666558" cy="9653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Picture 14">
            <a:extLst>
              <a:ext uri="{FF2B5EF4-FFF2-40B4-BE49-F238E27FC236}">
                <a16:creationId xmlns:a16="http://schemas.microsoft.com/office/drawing/2014/main" id="{B3571489-C137-4C04-B7FB-4E29CCCB088B}"/>
              </a:ext>
            </a:extLst>
          </p:cNvPr>
          <p:cNvPicPr>
            <a:picLocks noChangeAspect="1"/>
          </p:cNvPicPr>
          <p:nvPr/>
        </p:nvPicPr>
        <p:blipFill rotWithShape="1">
          <a:blip r:embed="rId3"/>
          <a:srcRect l="3374" t="17151" r="81575" b="62669"/>
          <a:stretch/>
        </p:blipFill>
        <p:spPr>
          <a:xfrm>
            <a:off x="8023984" y="5263375"/>
            <a:ext cx="803429" cy="8078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Picture 15">
            <a:extLst>
              <a:ext uri="{FF2B5EF4-FFF2-40B4-BE49-F238E27FC236}">
                <a16:creationId xmlns:a16="http://schemas.microsoft.com/office/drawing/2014/main" id="{8414FADE-9770-4087-91B3-9E77A8D268AA}"/>
              </a:ext>
            </a:extLst>
          </p:cNvPr>
          <p:cNvPicPr>
            <a:picLocks noChangeAspect="1"/>
          </p:cNvPicPr>
          <p:nvPr/>
        </p:nvPicPr>
        <p:blipFill rotWithShape="1">
          <a:blip r:embed="rId3"/>
          <a:srcRect l="17594" t="18039" r="71096" b="62668"/>
          <a:stretch/>
        </p:blipFill>
        <p:spPr>
          <a:xfrm>
            <a:off x="10892787" y="5392101"/>
            <a:ext cx="603681" cy="7723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Picture 17">
            <a:extLst>
              <a:ext uri="{FF2B5EF4-FFF2-40B4-BE49-F238E27FC236}">
                <a16:creationId xmlns:a16="http://schemas.microsoft.com/office/drawing/2014/main" id="{494F53A4-2BD7-4BD0-B7EE-56CE68B87C3B}"/>
              </a:ext>
            </a:extLst>
          </p:cNvPr>
          <p:cNvPicPr>
            <a:picLocks noChangeAspect="1"/>
          </p:cNvPicPr>
          <p:nvPr/>
        </p:nvPicPr>
        <p:blipFill rotWithShape="1">
          <a:blip r:embed="rId3"/>
          <a:srcRect l="27740" t="17372" r="62115" b="63556"/>
          <a:stretch/>
        </p:blipFill>
        <p:spPr>
          <a:xfrm>
            <a:off x="590956" y="5583385"/>
            <a:ext cx="541538" cy="7634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9" name="Picture 18">
            <a:extLst>
              <a:ext uri="{FF2B5EF4-FFF2-40B4-BE49-F238E27FC236}">
                <a16:creationId xmlns:a16="http://schemas.microsoft.com/office/drawing/2014/main" id="{4B3CF2F8-60DF-457B-916C-D7DDF5690BEB}"/>
              </a:ext>
            </a:extLst>
          </p:cNvPr>
          <p:cNvPicPr>
            <a:picLocks noChangeAspect="1"/>
          </p:cNvPicPr>
          <p:nvPr/>
        </p:nvPicPr>
        <p:blipFill rotWithShape="1">
          <a:blip r:embed="rId3"/>
          <a:srcRect l="37552" t="13825" r="51471" b="59120"/>
          <a:stretch/>
        </p:blipFill>
        <p:spPr>
          <a:xfrm>
            <a:off x="10608701" y="3429000"/>
            <a:ext cx="585927" cy="10830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 name="Picture 19">
            <a:extLst>
              <a:ext uri="{FF2B5EF4-FFF2-40B4-BE49-F238E27FC236}">
                <a16:creationId xmlns:a16="http://schemas.microsoft.com/office/drawing/2014/main" id="{459C5DA7-718C-4CEA-8BE6-5E1EFA8A65FD}"/>
              </a:ext>
            </a:extLst>
          </p:cNvPr>
          <p:cNvPicPr>
            <a:picLocks noChangeAspect="1"/>
          </p:cNvPicPr>
          <p:nvPr/>
        </p:nvPicPr>
        <p:blipFill rotWithShape="1">
          <a:blip r:embed="rId3"/>
          <a:srcRect l="44039" t="41988" r="41824" b="31179"/>
          <a:stretch/>
        </p:blipFill>
        <p:spPr>
          <a:xfrm>
            <a:off x="6657219" y="5340425"/>
            <a:ext cx="741569" cy="10556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1" name="Picture 20">
            <a:extLst>
              <a:ext uri="{FF2B5EF4-FFF2-40B4-BE49-F238E27FC236}">
                <a16:creationId xmlns:a16="http://schemas.microsoft.com/office/drawing/2014/main" id="{5A70797A-A4B2-48D4-B6D9-C691F00B6FB2}"/>
              </a:ext>
            </a:extLst>
          </p:cNvPr>
          <p:cNvPicPr>
            <a:picLocks noChangeAspect="1"/>
          </p:cNvPicPr>
          <p:nvPr/>
        </p:nvPicPr>
        <p:blipFill rotWithShape="1">
          <a:blip r:embed="rId3"/>
          <a:srcRect l="64994" t="45980" r="22033" b="27409"/>
          <a:stretch/>
        </p:blipFill>
        <p:spPr>
          <a:xfrm>
            <a:off x="3524891" y="5500244"/>
            <a:ext cx="698228" cy="10741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2" name="Picture 21">
            <a:extLst>
              <a:ext uri="{FF2B5EF4-FFF2-40B4-BE49-F238E27FC236}">
                <a16:creationId xmlns:a16="http://schemas.microsoft.com/office/drawing/2014/main" id="{5E0C335C-DC5C-456A-AE1C-9BBCE59C4347}"/>
              </a:ext>
            </a:extLst>
          </p:cNvPr>
          <p:cNvPicPr>
            <a:picLocks noChangeAspect="1"/>
          </p:cNvPicPr>
          <p:nvPr/>
        </p:nvPicPr>
        <p:blipFill rotWithShape="1">
          <a:blip r:embed="rId3"/>
          <a:srcRect l="74974" t="43541" r="14216" b="29183"/>
          <a:stretch/>
        </p:blipFill>
        <p:spPr>
          <a:xfrm>
            <a:off x="5316998" y="3597395"/>
            <a:ext cx="577470" cy="10556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3" name="Picture 22">
            <a:extLst>
              <a:ext uri="{FF2B5EF4-FFF2-40B4-BE49-F238E27FC236}">
                <a16:creationId xmlns:a16="http://schemas.microsoft.com/office/drawing/2014/main" id="{D3BCF6CD-867A-4C0C-ADD8-563F0F1F23A1}"/>
              </a:ext>
            </a:extLst>
          </p:cNvPr>
          <p:cNvPicPr>
            <a:picLocks noChangeAspect="1"/>
          </p:cNvPicPr>
          <p:nvPr/>
        </p:nvPicPr>
        <p:blipFill rotWithShape="1">
          <a:blip r:embed="rId3"/>
          <a:srcRect l="82458" t="44206" r="2911" b="28962"/>
          <a:stretch/>
        </p:blipFill>
        <p:spPr>
          <a:xfrm>
            <a:off x="8930470" y="3604095"/>
            <a:ext cx="780973" cy="10741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4" name="Picture 23">
            <a:extLst>
              <a:ext uri="{FF2B5EF4-FFF2-40B4-BE49-F238E27FC236}">
                <a16:creationId xmlns:a16="http://schemas.microsoft.com/office/drawing/2014/main" id="{4E1D7903-AA5F-40A9-8214-EA33357838E8}"/>
              </a:ext>
            </a:extLst>
          </p:cNvPr>
          <p:cNvPicPr>
            <a:picLocks noChangeAspect="1"/>
          </p:cNvPicPr>
          <p:nvPr/>
        </p:nvPicPr>
        <p:blipFill rotWithShape="1">
          <a:blip r:embed="rId3"/>
          <a:srcRect l="55511" t="41804" r="34618" b="28284"/>
          <a:stretch/>
        </p:blipFill>
        <p:spPr>
          <a:xfrm>
            <a:off x="1898013" y="3489869"/>
            <a:ext cx="545432" cy="12396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5" name="Picture 24">
            <a:extLst>
              <a:ext uri="{FF2B5EF4-FFF2-40B4-BE49-F238E27FC236}">
                <a16:creationId xmlns:a16="http://schemas.microsoft.com/office/drawing/2014/main" id="{3DC7491D-EEF4-4C7E-B1EA-4D5AE210B94E}"/>
              </a:ext>
            </a:extLst>
          </p:cNvPr>
          <p:cNvPicPr>
            <a:picLocks noChangeAspect="1"/>
          </p:cNvPicPr>
          <p:nvPr/>
        </p:nvPicPr>
        <p:blipFill rotWithShape="1">
          <a:blip r:embed="rId3"/>
          <a:srcRect l="11887" t="49027" r="76234" b="27192"/>
          <a:stretch/>
        </p:blipFill>
        <p:spPr>
          <a:xfrm>
            <a:off x="1377423" y="5392101"/>
            <a:ext cx="841735" cy="12636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6" name="Picture 25">
            <a:extLst>
              <a:ext uri="{FF2B5EF4-FFF2-40B4-BE49-F238E27FC236}">
                <a16:creationId xmlns:a16="http://schemas.microsoft.com/office/drawing/2014/main" id="{F4F8731B-AF26-40D3-9A44-211440842888}"/>
              </a:ext>
            </a:extLst>
          </p:cNvPr>
          <p:cNvPicPr>
            <a:picLocks noChangeAspect="1"/>
          </p:cNvPicPr>
          <p:nvPr/>
        </p:nvPicPr>
        <p:blipFill rotWithShape="1">
          <a:blip r:embed="rId3"/>
          <a:srcRect l="3374" t="70356" r="81731" b="4157"/>
          <a:stretch/>
        </p:blipFill>
        <p:spPr>
          <a:xfrm>
            <a:off x="10898513" y="1757120"/>
            <a:ext cx="923658" cy="11852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7" name="Picture 26">
            <a:extLst>
              <a:ext uri="{FF2B5EF4-FFF2-40B4-BE49-F238E27FC236}">
                <a16:creationId xmlns:a16="http://schemas.microsoft.com/office/drawing/2014/main" id="{37B30905-F883-4A48-8B0D-08ADA007571F}"/>
              </a:ext>
            </a:extLst>
          </p:cNvPr>
          <p:cNvPicPr>
            <a:picLocks noChangeAspect="1"/>
          </p:cNvPicPr>
          <p:nvPr/>
        </p:nvPicPr>
        <p:blipFill rotWithShape="1">
          <a:blip r:embed="rId3"/>
          <a:srcRect l="33465" t="51402" r="54374" b="29151"/>
          <a:stretch/>
        </p:blipFill>
        <p:spPr>
          <a:xfrm>
            <a:off x="7864762" y="3951466"/>
            <a:ext cx="719092" cy="8624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602730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FD76C99D-8CC0-47AE-A499-DA0F35447C31}"/>
              </a:ext>
            </a:extLst>
          </p:cNvPr>
          <p:cNvSpPr/>
          <p:nvPr/>
        </p:nvSpPr>
        <p:spPr>
          <a:xfrm>
            <a:off x="205976" y="2293445"/>
            <a:ext cx="11801473" cy="4403558"/>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0" name="Picture 9">
            <a:extLst>
              <a:ext uri="{FF2B5EF4-FFF2-40B4-BE49-F238E27FC236}">
                <a16:creationId xmlns:a16="http://schemas.microsoft.com/office/drawing/2014/main" id="{6D11A22E-C32C-40EE-B171-C610AF723FB2}"/>
              </a:ext>
            </a:extLst>
          </p:cNvPr>
          <p:cNvPicPr>
            <a:picLocks noChangeAspect="1"/>
          </p:cNvPicPr>
          <p:nvPr/>
        </p:nvPicPr>
        <p:blipFill>
          <a:blip r:embed="rId2"/>
          <a:stretch>
            <a:fillRect/>
          </a:stretch>
        </p:blipFill>
        <p:spPr>
          <a:xfrm>
            <a:off x="2251929" y="4143748"/>
            <a:ext cx="6243528" cy="1045729"/>
          </a:xfrm>
          <a:prstGeom prst="rect">
            <a:avLst/>
          </a:prstGeom>
        </p:spPr>
      </p:pic>
      <p:sp>
        <p:nvSpPr>
          <p:cNvPr id="12" name="Rectangle 11"/>
          <p:cNvSpPr/>
          <p:nvPr/>
        </p:nvSpPr>
        <p:spPr>
          <a:xfrm>
            <a:off x="205976" y="145903"/>
            <a:ext cx="7269645" cy="720371"/>
          </a:xfrm>
          <a:prstGeom prst="rect">
            <a:avLst/>
          </a:prstGeom>
          <a:solidFill>
            <a:srgbClr val="CC00FF"/>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prstClr val="white"/>
                </a:solidFill>
              </a:rPr>
              <a:t>Here is an example of a description of my new Hansel and Gretel character.</a:t>
            </a:r>
          </a:p>
        </p:txBody>
      </p:sp>
      <p:pic>
        <p:nvPicPr>
          <p:cNvPr id="19" name="Picture 18">
            <a:extLst>
              <a:ext uri="{FF2B5EF4-FFF2-40B4-BE49-F238E27FC236}">
                <a16:creationId xmlns:a16="http://schemas.microsoft.com/office/drawing/2014/main" id="{10C3E284-9103-4313-AF29-10D96E42DC4A}"/>
              </a:ext>
            </a:extLst>
          </p:cNvPr>
          <p:cNvPicPr>
            <a:picLocks noChangeAspect="1"/>
          </p:cNvPicPr>
          <p:nvPr/>
        </p:nvPicPr>
        <p:blipFill>
          <a:blip r:embed="rId3"/>
          <a:stretch>
            <a:fillRect/>
          </a:stretch>
        </p:blipFill>
        <p:spPr>
          <a:xfrm>
            <a:off x="10666714" y="145903"/>
            <a:ext cx="1319310" cy="1007662"/>
          </a:xfrm>
          <a:prstGeom prst="rect">
            <a:avLst/>
          </a:prstGeom>
        </p:spPr>
      </p:pic>
      <p:pic>
        <p:nvPicPr>
          <p:cNvPr id="22" name="Picture 21">
            <a:extLst>
              <a:ext uri="{FF2B5EF4-FFF2-40B4-BE49-F238E27FC236}">
                <a16:creationId xmlns:a16="http://schemas.microsoft.com/office/drawing/2014/main" id="{A6A3EBE3-239F-4E7C-9B1B-482F1DAD2D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8502" y="125566"/>
            <a:ext cx="1099382" cy="872335"/>
          </a:xfrm>
          <a:prstGeom prst="rect">
            <a:avLst/>
          </a:prstGeom>
        </p:spPr>
      </p:pic>
      <p:pic>
        <p:nvPicPr>
          <p:cNvPr id="24" name="Picture 23">
            <a:extLst>
              <a:ext uri="{FF2B5EF4-FFF2-40B4-BE49-F238E27FC236}">
                <a16:creationId xmlns:a16="http://schemas.microsoft.com/office/drawing/2014/main" id="{647B7D90-BF05-46D8-A3A8-054D86D07DAD}"/>
              </a:ext>
            </a:extLst>
          </p:cNvPr>
          <p:cNvPicPr>
            <a:picLocks noChangeAspect="1"/>
          </p:cNvPicPr>
          <p:nvPr/>
        </p:nvPicPr>
        <p:blipFill rotWithShape="1">
          <a:blip r:embed="rId5">
            <a:extLst>
              <a:ext uri="{28A0092B-C50C-407E-A947-70E740481C1C}">
                <a14:useLocalDpi xmlns:a14="http://schemas.microsoft.com/office/drawing/2010/main" val="0"/>
              </a:ext>
            </a:extLst>
          </a:blip>
          <a:srcRect r="32784" b="-8526"/>
          <a:stretch/>
        </p:blipFill>
        <p:spPr>
          <a:xfrm>
            <a:off x="8817884" y="153953"/>
            <a:ext cx="1785723" cy="761042"/>
          </a:xfrm>
          <a:prstGeom prst="rect">
            <a:avLst/>
          </a:prstGeom>
        </p:spPr>
      </p:pic>
      <p:cxnSp>
        <p:nvCxnSpPr>
          <p:cNvPr id="27" name="Straight Connector 26">
            <a:extLst>
              <a:ext uri="{FF2B5EF4-FFF2-40B4-BE49-F238E27FC236}">
                <a16:creationId xmlns:a16="http://schemas.microsoft.com/office/drawing/2014/main" id="{15AB76F2-9361-4474-8DE8-D6DC35CE64E6}"/>
              </a:ext>
            </a:extLst>
          </p:cNvPr>
          <p:cNvCxnSpPr>
            <a:cxnSpLocks/>
          </p:cNvCxnSpPr>
          <p:nvPr/>
        </p:nvCxnSpPr>
        <p:spPr>
          <a:xfrm flipV="1">
            <a:off x="2285267" y="3705273"/>
            <a:ext cx="7968689" cy="40711"/>
          </a:xfrm>
          <a:prstGeom prst="line">
            <a:avLst/>
          </a:prstGeom>
          <a:ln/>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62B841E1-2AA2-4D8E-AE73-E98A42260194}"/>
              </a:ext>
            </a:extLst>
          </p:cNvPr>
          <p:cNvCxnSpPr>
            <a:cxnSpLocks/>
          </p:cNvCxnSpPr>
          <p:nvPr/>
        </p:nvCxnSpPr>
        <p:spPr>
          <a:xfrm flipV="1">
            <a:off x="2251929" y="5219535"/>
            <a:ext cx="7871230" cy="27023"/>
          </a:xfrm>
          <a:prstGeom prst="line">
            <a:avLst/>
          </a:prstGeom>
          <a:ln/>
        </p:spPr>
        <p:style>
          <a:lnRef idx="1">
            <a:schemeClr val="dk1"/>
          </a:lnRef>
          <a:fillRef idx="0">
            <a:schemeClr val="dk1"/>
          </a:fillRef>
          <a:effectRef idx="0">
            <a:schemeClr val="dk1"/>
          </a:effectRef>
          <a:fontRef idx="minor">
            <a:schemeClr val="tx1"/>
          </a:fontRef>
        </p:style>
      </p:cxnSp>
      <p:pic>
        <p:nvPicPr>
          <p:cNvPr id="31" name="Picture 30">
            <a:extLst>
              <a:ext uri="{FF2B5EF4-FFF2-40B4-BE49-F238E27FC236}">
                <a16:creationId xmlns:a16="http://schemas.microsoft.com/office/drawing/2014/main" id="{652E3B69-9C11-4F2F-A12F-36B865BF7B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83207" y="3231559"/>
            <a:ext cx="513587" cy="468648"/>
          </a:xfrm>
          <a:prstGeom prst="rect">
            <a:avLst/>
          </a:prstGeom>
        </p:spPr>
      </p:pic>
      <p:sp>
        <p:nvSpPr>
          <p:cNvPr id="32" name="TextBox 31">
            <a:extLst>
              <a:ext uri="{FF2B5EF4-FFF2-40B4-BE49-F238E27FC236}">
                <a16:creationId xmlns:a16="http://schemas.microsoft.com/office/drawing/2014/main" id="{09616267-B9B9-4072-BCEA-480E912E86C9}"/>
              </a:ext>
            </a:extLst>
          </p:cNvPr>
          <p:cNvSpPr txBox="1"/>
          <p:nvPr/>
        </p:nvSpPr>
        <p:spPr>
          <a:xfrm>
            <a:off x="2285267" y="5753069"/>
            <a:ext cx="8241046" cy="523220"/>
          </a:xfrm>
          <a:prstGeom prst="rect">
            <a:avLst/>
          </a:prstGeom>
          <a:noFill/>
        </p:spPr>
        <p:txBody>
          <a:bodyPr wrap="square" rtlCol="0">
            <a:spAutoFit/>
          </a:bodyPr>
          <a:lstStyle/>
          <a:p>
            <a:r>
              <a:rPr lang="en-GB" sz="2800" dirty="0">
                <a:latin typeface="Comic Sans MS" panose="030F0702030302020204" pitchFamily="66" charset="0"/>
              </a:rPr>
              <a:t>The wizard is kind </a:t>
            </a:r>
            <a:r>
              <a:rPr lang="en-GB" sz="2800" dirty="0"/>
              <a:t>.</a:t>
            </a:r>
          </a:p>
        </p:txBody>
      </p:sp>
      <p:pic>
        <p:nvPicPr>
          <p:cNvPr id="35" name="Picture 34">
            <a:extLst>
              <a:ext uri="{FF2B5EF4-FFF2-40B4-BE49-F238E27FC236}">
                <a16:creationId xmlns:a16="http://schemas.microsoft.com/office/drawing/2014/main" id="{FC0E2EBF-33E7-4897-B08C-446F0E1121E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61090" y="4692246"/>
            <a:ext cx="513587" cy="468648"/>
          </a:xfrm>
          <a:prstGeom prst="rect">
            <a:avLst/>
          </a:prstGeom>
        </p:spPr>
      </p:pic>
      <p:cxnSp>
        <p:nvCxnSpPr>
          <p:cNvPr id="36" name="Straight Connector 35">
            <a:extLst>
              <a:ext uri="{FF2B5EF4-FFF2-40B4-BE49-F238E27FC236}">
                <a16:creationId xmlns:a16="http://schemas.microsoft.com/office/drawing/2014/main" id="{CCE894A2-34A6-4DCC-8CD3-B7D7198A84AE}"/>
              </a:ext>
            </a:extLst>
          </p:cNvPr>
          <p:cNvCxnSpPr>
            <a:cxnSpLocks/>
          </p:cNvCxnSpPr>
          <p:nvPr/>
        </p:nvCxnSpPr>
        <p:spPr>
          <a:xfrm flipV="1">
            <a:off x="2165845" y="6200327"/>
            <a:ext cx="7957314" cy="29395"/>
          </a:xfrm>
          <a:prstGeom prst="line">
            <a:avLst/>
          </a:prstGeom>
          <a:ln/>
        </p:spPr>
        <p:style>
          <a:lnRef idx="1">
            <a:schemeClr val="dk1"/>
          </a:lnRef>
          <a:fillRef idx="0">
            <a:schemeClr val="dk1"/>
          </a:fillRef>
          <a:effectRef idx="0">
            <a:schemeClr val="dk1"/>
          </a:effectRef>
          <a:fontRef idx="minor">
            <a:schemeClr val="tx1"/>
          </a:fontRef>
        </p:style>
      </p:cxnSp>
      <p:sp>
        <p:nvSpPr>
          <p:cNvPr id="40" name="TextBox 39">
            <a:extLst>
              <a:ext uri="{FF2B5EF4-FFF2-40B4-BE49-F238E27FC236}">
                <a16:creationId xmlns:a16="http://schemas.microsoft.com/office/drawing/2014/main" id="{5C872869-C1D2-4BC9-97DC-3E924C48F271}"/>
              </a:ext>
            </a:extLst>
          </p:cNvPr>
          <p:cNvSpPr txBox="1"/>
          <p:nvPr/>
        </p:nvSpPr>
        <p:spPr>
          <a:xfrm>
            <a:off x="4706066" y="4495224"/>
            <a:ext cx="3369916" cy="523220"/>
          </a:xfrm>
          <a:prstGeom prst="rect">
            <a:avLst/>
          </a:prstGeom>
          <a:noFill/>
        </p:spPr>
        <p:txBody>
          <a:bodyPr wrap="square" rtlCol="0">
            <a:spAutoFit/>
          </a:bodyPr>
          <a:lstStyle/>
          <a:p>
            <a:r>
              <a:rPr lang="en-GB" sz="2800" dirty="0">
                <a:latin typeface="Comic Sans MS" panose="030F0702030302020204" pitchFamily="66" charset="0"/>
              </a:rPr>
              <a:t>kind</a:t>
            </a:r>
            <a:endParaRPr lang="en-GB" sz="2800" dirty="0"/>
          </a:p>
        </p:txBody>
      </p:sp>
      <p:pic>
        <p:nvPicPr>
          <p:cNvPr id="3" name="Picture 2">
            <a:extLst>
              <a:ext uri="{FF2B5EF4-FFF2-40B4-BE49-F238E27FC236}">
                <a16:creationId xmlns:a16="http://schemas.microsoft.com/office/drawing/2014/main" id="{E2949DF5-041F-494D-9CC4-7B3443543933}"/>
              </a:ext>
            </a:extLst>
          </p:cNvPr>
          <p:cNvPicPr>
            <a:picLocks noChangeAspect="1"/>
          </p:cNvPicPr>
          <p:nvPr/>
        </p:nvPicPr>
        <p:blipFill>
          <a:blip r:embed="rId7"/>
          <a:stretch>
            <a:fillRect/>
          </a:stretch>
        </p:blipFill>
        <p:spPr>
          <a:xfrm>
            <a:off x="2278238" y="3031512"/>
            <a:ext cx="1390476" cy="695238"/>
          </a:xfrm>
          <a:prstGeom prst="rect">
            <a:avLst/>
          </a:prstGeom>
        </p:spPr>
      </p:pic>
      <p:pic>
        <p:nvPicPr>
          <p:cNvPr id="7" name="Picture 6">
            <a:extLst>
              <a:ext uri="{FF2B5EF4-FFF2-40B4-BE49-F238E27FC236}">
                <a16:creationId xmlns:a16="http://schemas.microsoft.com/office/drawing/2014/main" id="{6D7360ED-087B-4F00-BB26-8122251E8B43}"/>
              </a:ext>
            </a:extLst>
          </p:cNvPr>
          <p:cNvPicPr>
            <a:picLocks noChangeAspect="1"/>
          </p:cNvPicPr>
          <p:nvPr/>
        </p:nvPicPr>
        <p:blipFill>
          <a:blip r:embed="rId8"/>
          <a:stretch>
            <a:fillRect/>
          </a:stretch>
        </p:blipFill>
        <p:spPr>
          <a:xfrm>
            <a:off x="3839674" y="3011164"/>
            <a:ext cx="914286" cy="704762"/>
          </a:xfrm>
          <a:prstGeom prst="rect">
            <a:avLst/>
          </a:prstGeom>
        </p:spPr>
      </p:pic>
      <p:cxnSp>
        <p:nvCxnSpPr>
          <p:cNvPr id="33" name="Straight Connector 32">
            <a:extLst>
              <a:ext uri="{FF2B5EF4-FFF2-40B4-BE49-F238E27FC236}">
                <a16:creationId xmlns:a16="http://schemas.microsoft.com/office/drawing/2014/main" id="{3D26781A-DF0B-4C68-B6E4-A9DD814E1260}"/>
              </a:ext>
            </a:extLst>
          </p:cNvPr>
          <p:cNvCxnSpPr>
            <a:cxnSpLocks/>
          </p:cNvCxnSpPr>
          <p:nvPr/>
        </p:nvCxnSpPr>
        <p:spPr>
          <a:xfrm>
            <a:off x="4547095" y="4974087"/>
            <a:ext cx="3721098" cy="0"/>
          </a:xfrm>
          <a:prstGeom prst="line">
            <a:avLst/>
          </a:prstGeom>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428430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5C453A58-2F42-49AA-BE58-1D8CB24347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1895" y="91588"/>
            <a:ext cx="892200" cy="707941"/>
          </a:xfrm>
          <a:prstGeom prst="rect">
            <a:avLst/>
          </a:prstGeom>
        </p:spPr>
      </p:pic>
      <p:pic>
        <p:nvPicPr>
          <p:cNvPr id="20" name="Picture 19">
            <a:extLst>
              <a:ext uri="{FF2B5EF4-FFF2-40B4-BE49-F238E27FC236}">
                <a16:creationId xmlns:a16="http://schemas.microsoft.com/office/drawing/2014/main" id="{A30FA260-AC60-4A16-AD7A-BDAB89BE49E6}"/>
              </a:ext>
            </a:extLst>
          </p:cNvPr>
          <p:cNvPicPr>
            <a:picLocks noChangeAspect="1"/>
          </p:cNvPicPr>
          <p:nvPr/>
        </p:nvPicPr>
        <p:blipFill rotWithShape="1">
          <a:blip r:embed="rId3">
            <a:extLst>
              <a:ext uri="{28A0092B-C50C-407E-A947-70E740481C1C}">
                <a14:useLocalDpi xmlns:a14="http://schemas.microsoft.com/office/drawing/2010/main" val="0"/>
              </a:ext>
            </a:extLst>
          </a:blip>
          <a:srcRect r="32784" b="-8526"/>
          <a:stretch/>
        </p:blipFill>
        <p:spPr>
          <a:xfrm>
            <a:off x="9384756" y="173877"/>
            <a:ext cx="1369731" cy="583754"/>
          </a:xfrm>
          <a:prstGeom prst="rect">
            <a:avLst/>
          </a:prstGeom>
        </p:spPr>
      </p:pic>
      <p:pic>
        <p:nvPicPr>
          <p:cNvPr id="47" name="Picture 46">
            <a:extLst>
              <a:ext uri="{FF2B5EF4-FFF2-40B4-BE49-F238E27FC236}">
                <a16:creationId xmlns:a16="http://schemas.microsoft.com/office/drawing/2014/main" id="{C4288BA8-9B41-4658-A927-D63ED1C1D751}"/>
              </a:ext>
            </a:extLst>
          </p:cNvPr>
          <p:cNvPicPr>
            <a:picLocks noChangeAspect="1"/>
          </p:cNvPicPr>
          <p:nvPr/>
        </p:nvPicPr>
        <p:blipFill>
          <a:blip r:embed="rId4"/>
          <a:stretch>
            <a:fillRect/>
          </a:stretch>
        </p:blipFill>
        <p:spPr>
          <a:xfrm>
            <a:off x="10876754" y="91588"/>
            <a:ext cx="1209524" cy="923810"/>
          </a:xfrm>
          <a:prstGeom prst="rect">
            <a:avLst/>
          </a:prstGeom>
        </p:spPr>
      </p:pic>
      <p:grpSp>
        <p:nvGrpSpPr>
          <p:cNvPr id="6" name="Group 5">
            <a:extLst>
              <a:ext uri="{FF2B5EF4-FFF2-40B4-BE49-F238E27FC236}">
                <a16:creationId xmlns:a16="http://schemas.microsoft.com/office/drawing/2014/main" id="{8543A74C-F0B8-4D39-A4D0-D0649705AC2F}"/>
              </a:ext>
            </a:extLst>
          </p:cNvPr>
          <p:cNvGrpSpPr/>
          <p:nvPr/>
        </p:nvGrpSpPr>
        <p:grpSpPr>
          <a:xfrm>
            <a:off x="389725" y="2092948"/>
            <a:ext cx="10064422" cy="484325"/>
            <a:chOff x="926432" y="2168738"/>
            <a:chExt cx="10064422" cy="484325"/>
          </a:xfrm>
        </p:grpSpPr>
        <p:cxnSp>
          <p:nvCxnSpPr>
            <p:cNvPr id="22" name="Straight Connector 21">
              <a:extLst>
                <a:ext uri="{FF2B5EF4-FFF2-40B4-BE49-F238E27FC236}">
                  <a16:creationId xmlns:a16="http://schemas.microsoft.com/office/drawing/2014/main" id="{09B854AE-B2E1-46C1-9180-60342105A551}"/>
                </a:ext>
              </a:extLst>
            </p:cNvPr>
            <p:cNvCxnSpPr>
              <a:cxnSpLocks/>
            </p:cNvCxnSpPr>
            <p:nvPr/>
          </p:nvCxnSpPr>
          <p:spPr>
            <a:xfrm>
              <a:off x="926432" y="2621710"/>
              <a:ext cx="10064422" cy="31353"/>
            </a:xfrm>
            <a:prstGeom prst="line">
              <a:avLst/>
            </a:prstGeom>
            <a:ln/>
          </p:spPr>
          <p:style>
            <a:lnRef idx="1">
              <a:schemeClr val="dk1"/>
            </a:lnRef>
            <a:fillRef idx="0">
              <a:schemeClr val="dk1"/>
            </a:fillRef>
            <a:effectRef idx="0">
              <a:schemeClr val="dk1"/>
            </a:effectRef>
            <a:fontRef idx="minor">
              <a:schemeClr val="tx1"/>
            </a:fontRef>
          </p:style>
        </p:cxnSp>
        <p:pic>
          <p:nvPicPr>
            <p:cNvPr id="33" name="Picture 32">
              <a:extLst>
                <a:ext uri="{FF2B5EF4-FFF2-40B4-BE49-F238E27FC236}">
                  <a16:creationId xmlns:a16="http://schemas.microsoft.com/office/drawing/2014/main" id="{7C0C4DB7-54F2-49F8-AA9C-469D7F1FCB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40120" y="2168738"/>
              <a:ext cx="513587" cy="468648"/>
            </a:xfrm>
            <a:prstGeom prst="rect">
              <a:avLst/>
            </a:prstGeom>
          </p:spPr>
        </p:pic>
      </p:grpSp>
      <p:grpSp>
        <p:nvGrpSpPr>
          <p:cNvPr id="36" name="Group 35">
            <a:extLst>
              <a:ext uri="{FF2B5EF4-FFF2-40B4-BE49-F238E27FC236}">
                <a16:creationId xmlns:a16="http://schemas.microsoft.com/office/drawing/2014/main" id="{AF8E7443-B58E-4109-864C-0E8476956AE9}"/>
              </a:ext>
            </a:extLst>
          </p:cNvPr>
          <p:cNvGrpSpPr/>
          <p:nvPr/>
        </p:nvGrpSpPr>
        <p:grpSpPr>
          <a:xfrm>
            <a:off x="419447" y="3281302"/>
            <a:ext cx="10064422" cy="484325"/>
            <a:chOff x="926432" y="2168738"/>
            <a:chExt cx="10064422" cy="484325"/>
          </a:xfrm>
        </p:grpSpPr>
        <p:cxnSp>
          <p:nvCxnSpPr>
            <p:cNvPr id="38" name="Straight Connector 37">
              <a:extLst>
                <a:ext uri="{FF2B5EF4-FFF2-40B4-BE49-F238E27FC236}">
                  <a16:creationId xmlns:a16="http://schemas.microsoft.com/office/drawing/2014/main" id="{391366CB-8D41-4FEE-B208-0EB48E321CD9}"/>
                </a:ext>
              </a:extLst>
            </p:cNvPr>
            <p:cNvCxnSpPr>
              <a:cxnSpLocks/>
            </p:cNvCxnSpPr>
            <p:nvPr/>
          </p:nvCxnSpPr>
          <p:spPr>
            <a:xfrm>
              <a:off x="926432" y="2621710"/>
              <a:ext cx="10064422" cy="31353"/>
            </a:xfrm>
            <a:prstGeom prst="line">
              <a:avLst/>
            </a:prstGeom>
            <a:ln/>
          </p:spPr>
          <p:style>
            <a:lnRef idx="1">
              <a:schemeClr val="dk1"/>
            </a:lnRef>
            <a:fillRef idx="0">
              <a:schemeClr val="dk1"/>
            </a:fillRef>
            <a:effectRef idx="0">
              <a:schemeClr val="dk1"/>
            </a:effectRef>
            <a:fontRef idx="minor">
              <a:schemeClr val="tx1"/>
            </a:fontRef>
          </p:style>
        </p:cxnSp>
        <p:pic>
          <p:nvPicPr>
            <p:cNvPr id="40" name="Picture 39">
              <a:extLst>
                <a:ext uri="{FF2B5EF4-FFF2-40B4-BE49-F238E27FC236}">
                  <a16:creationId xmlns:a16="http://schemas.microsoft.com/office/drawing/2014/main" id="{F77EE4DE-EC10-4077-9F7A-28D8477A33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40120" y="2168738"/>
              <a:ext cx="513587" cy="468648"/>
            </a:xfrm>
            <a:prstGeom prst="rect">
              <a:avLst/>
            </a:prstGeom>
          </p:spPr>
        </p:pic>
      </p:grpSp>
      <p:pic>
        <p:nvPicPr>
          <p:cNvPr id="5" name="Picture 4">
            <a:extLst>
              <a:ext uri="{FF2B5EF4-FFF2-40B4-BE49-F238E27FC236}">
                <a16:creationId xmlns:a16="http://schemas.microsoft.com/office/drawing/2014/main" id="{DDB46FB4-FAF5-4290-A902-EB551089DE44}"/>
              </a:ext>
            </a:extLst>
          </p:cNvPr>
          <p:cNvPicPr>
            <a:picLocks noChangeAspect="1"/>
          </p:cNvPicPr>
          <p:nvPr/>
        </p:nvPicPr>
        <p:blipFill>
          <a:blip r:embed="rId6"/>
          <a:stretch>
            <a:fillRect/>
          </a:stretch>
        </p:blipFill>
        <p:spPr>
          <a:xfrm>
            <a:off x="156560" y="156946"/>
            <a:ext cx="3340619" cy="906562"/>
          </a:xfrm>
          <a:prstGeom prst="rect">
            <a:avLst/>
          </a:prstGeom>
        </p:spPr>
      </p:pic>
      <p:pic>
        <p:nvPicPr>
          <p:cNvPr id="10" name="Picture 9">
            <a:extLst>
              <a:ext uri="{FF2B5EF4-FFF2-40B4-BE49-F238E27FC236}">
                <a16:creationId xmlns:a16="http://schemas.microsoft.com/office/drawing/2014/main" id="{24AFFB09-757A-44CB-BE15-0B68D03C7893}"/>
              </a:ext>
            </a:extLst>
          </p:cNvPr>
          <p:cNvPicPr>
            <a:picLocks noChangeAspect="1"/>
          </p:cNvPicPr>
          <p:nvPr/>
        </p:nvPicPr>
        <p:blipFill>
          <a:blip r:embed="rId7"/>
          <a:stretch>
            <a:fillRect/>
          </a:stretch>
        </p:blipFill>
        <p:spPr>
          <a:xfrm>
            <a:off x="273825" y="5239417"/>
            <a:ext cx="1400000" cy="1428571"/>
          </a:xfrm>
          <a:prstGeom prst="rect">
            <a:avLst/>
          </a:prstGeom>
        </p:spPr>
      </p:pic>
      <p:pic>
        <p:nvPicPr>
          <p:cNvPr id="12" name="Picture 11">
            <a:extLst>
              <a:ext uri="{FF2B5EF4-FFF2-40B4-BE49-F238E27FC236}">
                <a16:creationId xmlns:a16="http://schemas.microsoft.com/office/drawing/2014/main" id="{C3E3E31B-54C6-460B-A6A7-03ACEEA68241}"/>
              </a:ext>
            </a:extLst>
          </p:cNvPr>
          <p:cNvPicPr>
            <a:picLocks noChangeAspect="1"/>
          </p:cNvPicPr>
          <p:nvPr/>
        </p:nvPicPr>
        <p:blipFill>
          <a:blip r:embed="rId8"/>
          <a:stretch>
            <a:fillRect/>
          </a:stretch>
        </p:blipFill>
        <p:spPr>
          <a:xfrm>
            <a:off x="1826869" y="5271018"/>
            <a:ext cx="666667" cy="676190"/>
          </a:xfrm>
          <a:prstGeom prst="rect">
            <a:avLst/>
          </a:prstGeom>
        </p:spPr>
      </p:pic>
      <p:pic>
        <p:nvPicPr>
          <p:cNvPr id="14" name="Picture 13">
            <a:extLst>
              <a:ext uri="{FF2B5EF4-FFF2-40B4-BE49-F238E27FC236}">
                <a16:creationId xmlns:a16="http://schemas.microsoft.com/office/drawing/2014/main" id="{3A13DA29-B86C-4C47-97C6-3F6DCEAB0EB3}"/>
              </a:ext>
            </a:extLst>
          </p:cNvPr>
          <p:cNvPicPr>
            <a:picLocks noChangeAspect="1"/>
          </p:cNvPicPr>
          <p:nvPr/>
        </p:nvPicPr>
        <p:blipFill>
          <a:blip r:embed="rId9"/>
          <a:stretch>
            <a:fillRect/>
          </a:stretch>
        </p:blipFill>
        <p:spPr>
          <a:xfrm>
            <a:off x="1826868" y="5991798"/>
            <a:ext cx="666667" cy="676190"/>
          </a:xfrm>
          <a:prstGeom prst="rect">
            <a:avLst/>
          </a:prstGeom>
        </p:spPr>
      </p:pic>
      <p:pic>
        <p:nvPicPr>
          <p:cNvPr id="18" name="Picture 17">
            <a:extLst>
              <a:ext uri="{FF2B5EF4-FFF2-40B4-BE49-F238E27FC236}">
                <a16:creationId xmlns:a16="http://schemas.microsoft.com/office/drawing/2014/main" id="{CECA90E1-AFB2-4853-8079-6FFE74E58699}"/>
              </a:ext>
            </a:extLst>
          </p:cNvPr>
          <p:cNvPicPr>
            <a:picLocks noChangeAspect="1"/>
          </p:cNvPicPr>
          <p:nvPr/>
        </p:nvPicPr>
        <p:blipFill>
          <a:blip r:embed="rId10"/>
          <a:stretch>
            <a:fillRect/>
          </a:stretch>
        </p:blipFill>
        <p:spPr>
          <a:xfrm>
            <a:off x="2709879" y="5283524"/>
            <a:ext cx="666667" cy="676190"/>
          </a:xfrm>
          <a:prstGeom prst="rect">
            <a:avLst/>
          </a:prstGeom>
        </p:spPr>
      </p:pic>
      <p:pic>
        <p:nvPicPr>
          <p:cNvPr id="25" name="Picture 24">
            <a:extLst>
              <a:ext uri="{FF2B5EF4-FFF2-40B4-BE49-F238E27FC236}">
                <a16:creationId xmlns:a16="http://schemas.microsoft.com/office/drawing/2014/main" id="{1DB770B3-41EA-4F1D-8BFA-3BBFFA206556}"/>
              </a:ext>
            </a:extLst>
          </p:cNvPr>
          <p:cNvPicPr>
            <a:picLocks noChangeAspect="1"/>
          </p:cNvPicPr>
          <p:nvPr/>
        </p:nvPicPr>
        <p:blipFill>
          <a:blip r:embed="rId11"/>
          <a:stretch>
            <a:fillRect/>
          </a:stretch>
        </p:blipFill>
        <p:spPr>
          <a:xfrm>
            <a:off x="2709877" y="6023315"/>
            <a:ext cx="666667" cy="676190"/>
          </a:xfrm>
          <a:prstGeom prst="rect">
            <a:avLst/>
          </a:prstGeom>
        </p:spPr>
      </p:pic>
      <p:pic>
        <p:nvPicPr>
          <p:cNvPr id="29" name="Picture 28">
            <a:extLst>
              <a:ext uri="{FF2B5EF4-FFF2-40B4-BE49-F238E27FC236}">
                <a16:creationId xmlns:a16="http://schemas.microsoft.com/office/drawing/2014/main" id="{085588E7-7516-4E5C-9133-DEC2B08A2049}"/>
              </a:ext>
            </a:extLst>
          </p:cNvPr>
          <p:cNvPicPr>
            <a:picLocks noChangeAspect="1"/>
          </p:cNvPicPr>
          <p:nvPr/>
        </p:nvPicPr>
        <p:blipFill>
          <a:blip r:embed="rId12"/>
          <a:stretch>
            <a:fillRect/>
          </a:stretch>
        </p:blipFill>
        <p:spPr>
          <a:xfrm>
            <a:off x="3592889" y="5271018"/>
            <a:ext cx="666667" cy="676190"/>
          </a:xfrm>
          <a:prstGeom prst="rect">
            <a:avLst/>
          </a:prstGeom>
        </p:spPr>
      </p:pic>
      <p:pic>
        <p:nvPicPr>
          <p:cNvPr id="45" name="Picture 44">
            <a:extLst>
              <a:ext uri="{FF2B5EF4-FFF2-40B4-BE49-F238E27FC236}">
                <a16:creationId xmlns:a16="http://schemas.microsoft.com/office/drawing/2014/main" id="{D868BDC6-1BFB-4650-81A6-A9A8532FF148}"/>
              </a:ext>
            </a:extLst>
          </p:cNvPr>
          <p:cNvPicPr>
            <a:picLocks noChangeAspect="1"/>
          </p:cNvPicPr>
          <p:nvPr/>
        </p:nvPicPr>
        <p:blipFill>
          <a:blip r:embed="rId13"/>
          <a:stretch>
            <a:fillRect/>
          </a:stretch>
        </p:blipFill>
        <p:spPr>
          <a:xfrm>
            <a:off x="3592889" y="6029809"/>
            <a:ext cx="666667" cy="676190"/>
          </a:xfrm>
          <a:prstGeom prst="rect">
            <a:avLst/>
          </a:prstGeom>
        </p:spPr>
      </p:pic>
      <p:pic>
        <p:nvPicPr>
          <p:cNvPr id="50" name="Picture 49">
            <a:extLst>
              <a:ext uri="{FF2B5EF4-FFF2-40B4-BE49-F238E27FC236}">
                <a16:creationId xmlns:a16="http://schemas.microsoft.com/office/drawing/2014/main" id="{44EA2EE6-5BB6-4141-88D3-B0AA1ED9D99C}"/>
              </a:ext>
            </a:extLst>
          </p:cNvPr>
          <p:cNvPicPr>
            <a:picLocks noChangeAspect="1"/>
          </p:cNvPicPr>
          <p:nvPr/>
        </p:nvPicPr>
        <p:blipFill>
          <a:blip r:embed="rId14"/>
          <a:stretch>
            <a:fillRect/>
          </a:stretch>
        </p:blipFill>
        <p:spPr>
          <a:xfrm>
            <a:off x="4475899" y="5285929"/>
            <a:ext cx="666667" cy="676190"/>
          </a:xfrm>
          <a:prstGeom prst="rect">
            <a:avLst/>
          </a:prstGeom>
        </p:spPr>
      </p:pic>
      <p:pic>
        <p:nvPicPr>
          <p:cNvPr id="52" name="Picture 51">
            <a:extLst>
              <a:ext uri="{FF2B5EF4-FFF2-40B4-BE49-F238E27FC236}">
                <a16:creationId xmlns:a16="http://schemas.microsoft.com/office/drawing/2014/main" id="{3F5D212E-DD46-42DB-BBD1-89BBF8934125}"/>
              </a:ext>
            </a:extLst>
          </p:cNvPr>
          <p:cNvPicPr>
            <a:picLocks noChangeAspect="1"/>
          </p:cNvPicPr>
          <p:nvPr/>
        </p:nvPicPr>
        <p:blipFill>
          <a:blip r:embed="rId15"/>
          <a:stretch>
            <a:fillRect/>
          </a:stretch>
        </p:blipFill>
        <p:spPr>
          <a:xfrm>
            <a:off x="4475899" y="6029809"/>
            <a:ext cx="704762" cy="695238"/>
          </a:xfrm>
          <a:prstGeom prst="rect">
            <a:avLst/>
          </a:prstGeom>
        </p:spPr>
      </p:pic>
      <p:pic>
        <p:nvPicPr>
          <p:cNvPr id="54" name="Picture 53">
            <a:extLst>
              <a:ext uri="{FF2B5EF4-FFF2-40B4-BE49-F238E27FC236}">
                <a16:creationId xmlns:a16="http://schemas.microsoft.com/office/drawing/2014/main" id="{2B11D67D-A9E2-4668-9782-6E15506426D4}"/>
              </a:ext>
            </a:extLst>
          </p:cNvPr>
          <p:cNvPicPr>
            <a:picLocks noChangeAspect="1"/>
          </p:cNvPicPr>
          <p:nvPr/>
        </p:nvPicPr>
        <p:blipFill>
          <a:blip r:embed="rId16"/>
          <a:stretch>
            <a:fillRect/>
          </a:stretch>
        </p:blipFill>
        <p:spPr>
          <a:xfrm>
            <a:off x="5308907" y="5296560"/>
            <a:ext cx="704762" cy="695238"/>
          </a:xfrm>
          <a:prstGeom prst="rect">
            <a:avLst/>
          </a:prstGeom>
        </p:spPr>
      </p:pic>
      <p:pic>
        <p:nvPicPr>
          <p:cNvPr id="56" name="Picture 55">
            <a:extLst>
              <a:ext uri="{FF2B5EF4-FFF2-40B4-BE49-F238E27FC236}">
                <a16:creationId xmlns:a16="http://schemas.microsoft.com/office/drawing/2014/main" id="{6DFAFB48-9FC5-4C8F-AAB3-CFF028EB2A57}"/>
              </a:ext>
            </a:extLst>
          </p:cNvPr>
          <p:cNvPicPr>
            <a:picLocks noChangeAspect="1"/>
          </p:cNvPicPr>
          <p:nvPr/>
        </p:nvPicPr>
        <p:blipFill>
          <a:blip r:embed="rId17"/>
          <a:stretch>
            <a:fillRect/>
          </a:stretch>
        </p:blipFill>
        <p:spPr>
          <a:xfrm>
            <a:off x="5308907" y="6029809"/>
            <a:ext cx="704762" cy="695238"/>
          </a:xfrm>
          <a:prstGeom prst="rect">
            <a:avLst/>
          </a:prstGeom>
        </p:spPr>
      </p:pic>
      <p:pic>
        <p:nvPicPr>
          <p:cNvPr id="58" name="Picture 57">
            <a:extLst>
              <a:ext uri="{FF2B5EF4-FFF2-40B4-BE49-F238E27FC236}">
                <a16:creationId xmlns:a16="http://schemas.microsoft.com/office/drawing/2014/main" id="{D146B4E1-A8E5-4A0D-8D95-FC15065691E3}"/>
              </a:ext>
            </a:extLst>
          </p:cNvPr>
          <p:cNvPicPr>
            <a:picLocks noChangeAspect="1"/>
          </p:cNvPicPr>
          <p:nvPr/>
        </p:nvPicPr>
        <p:blipFill>
          <a:blip r:embed="rId18"/>
          <a:stretch>
            <a:fillRect/>
          </a:stretch>
        </p:blipFill>
        <p:spPr>
          <a:xfrm>
            <a:off x="6178333" y="5300049"/>
            <a:ext cx="809524" cy="685714"/>
          </a:xfrm>
          <a:prstGeom prst="rect">
            <a:avLst/>
          </a:prstGeom>
        </p:spPr>
      </p:pic>
      <p:pic>
        <p:nvPicPr>
          <p:cNvPr id="60" name="Picture 59">
            <a:extLst>
              <a:ext uri="{FF2B5EF4-FFF2-40B4-BE49-F238E27FC236}">
                <a16:creationId xmlns:a16="http://schemas.microsoft.com/office/drawing/2014/main" id="{569FEDC3-CD58-456B-BC0C-EAEC6047AAF8}"/>
              </a:ext>
            </a:extLst>
          </p:cNvPr>
          <p:cNvPicPr>
            <a:picLocks noChangeAspect="1"/>
          </p:cNvPicPr>
          <p:nvPr/>
        </p:nvPicPr>
        <p:blipFill>
          <a:blip r:embed="rId19"/>
          <a:stretch>
            <a:fillRect/>
          </a:stretch>
        </p:blipFill>
        <p:spPr>
          <a:xfrm>
            <a:off x="6178333" y="6056556"/>
            <a:ext cx="809524" cy="685714"/>
          </a:xfrm>
          <a:prstGeom prst="rect">
            <a:avLst/>
          </a:prstGeom>
        </p:spPr>
      </p:pic>
      <p:pic>
        <p:nvPicPr>
          <p:cNvPr id="62" name="Picture 61">
            <a:extLst>
              <a:ext uri="{FF2B5EF4-FFF2-40B4-BE49-F238E27FC236}">
                <a16:creationId xmlns:a16="http://schemas.microsoft.com/office/drawing/2014/main" id="{A14B0BBA-8DD3-43A9-82A3-7BCD71392435}"/>
              </a:ext>
            </a:extLst>
          </p:cNvPr>
          <p:cNvPicPr>
            <a:picLocks noChangeAspect="1"/>
          </p:cNvPicPr>
          <p:nvPr/>
        </p:nvPicPr>
        <p:blipFill>
          <a:blip r:embed="rId7"/>
          <a:stretch>
            <a:fillRect/>
          </a:stretch>
        </p:blipFill>
        <p:spPr>
          <a:xfrm>
            <a:off x="7194638" y="5270934"/>
            <a:ext cx="1400000" cy="1428571"/>
          </a:xfrm>
          <a:prstGeom prst="rect">
            <a:avLst/>
          </a:prstGeom>
        </p:spPr>
      </p:pic>
    </p:spTree>
    <p:extLst>
      <p:ext uri="{BB962C8B-B14F-4D97-AF65-F5344CB8AC3E}">
        <p14:creationId xmlns:p14="http://schemas.microsoft.com/office/powerpoint/2010/main" val="2066894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5C453A58-2F42-49AA-BE58-1D8CB24347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1895" y="91588"/>
            <a:ext cx="892200" cy="707941"/>
          </a:xfrm>
          <a:prstGeom prst="rect">
            <a:avLst/>
          </a:prstGeom>
        </p:spPr>
      </p:pic>
      <p:pic>
        <p:nvPicPr>
          <p:cNvPr id="20" name="Picture 19">
            <a:extLst>
              <a:ext uri="{FF2B5EF4-FFF2-40B4-BE49-F238E27FC236}">
                <a16:creationId xmlns:a16="http://schemas.microsoft.com/office/drawing/2014/main" id="{A30FA260-AC60-4A16-AD7A-BDAB89BE49E6}"/>
              </a:ext>
            </a:extLst>
          </p:cNvPr>
          <p:cNvPicPr>
            <a:picLocks noChangeAspect="1"/>
          </p:cNvPicPr>
          <p:nvPr/>
        </p:nvPicPr>
        <p:blipFill rotWithShape="1">
          <a:blip r:embed="rId3">
            <a:extLst>
              <a:ext uri="{28A0092B-C50C-407E-A947-70E740481C1C}">
                <a14:useLocalDpi xmlns:a14="http://schemas.microsoft.com/office/drawing/2010/main" val="0"/>
              </a:ext>
            </a:extLst>
          </a:blip>
          <a:srcRect r="32784" b="-8526"/>
          <a:stretch/>
        </p:blipFill>
        <p:spPr>
          <a:xfrm>
            <a:off x="9384756" y="173877"/>
            <a:ext cx="1369731" cy="583754"/>
          </a:xfrm>
          <a:prstGeom prst="rect">
            <a:avLst/>
          </a:prstGeom>
        </p:spPr>
      </p:pic>
      <p:pic>
        <p:nvPicPr>
          <p:cNvPr id="47" name="Picture 46">
            <a:extLst>
              <a:ext uri="{FF2B5EF4-FFF2-40B4-BE49-F238E27FC236}">
                <a16:creationId xmlns:a16="http://schemas.microsoft.com/office/drawing/2014/main" id="{C4288BA8-9B41-4658-A927-D63ED1C1D751}"/>
              </a:ext>
            </a:extLst>
          </p:cNvPr>
          <p:cNvPicPr>
            <a:picLocks noChangeAspect="1"/>
          </p:cNvPicPr>
          <p:nvPr/>
        </p:nvPicPr>
        <p:blipFill>
          <a:blip r:embed="rId4"/>
          <a:stretch>
            <a:fillRect/>
          </a:stretch>
        </p:blipFill>
        <p:spPr>
          <a:xfrm>
            <a:off x="10876754" y="91588"/>
            <a:ext cx="1209524" cy="923810"/>
          </a:xfrm>
          <a:prstGeom prst="rect">
            <a:avLst/>
          </a:prstGeom>
        </p:spPr>
      </p:pic>
      <p:pic>
        <p:nvPicPr>
          <p:cNvPr id="3" name="Picture 2">
            <a:extLst>
              <a:ext uri="{FF2B5EF4-FFF2-40B4-BE49-F238E27FC236}">
                <a16:creationId xmlns:a16="http://schemas.microsoft.com/office/drawing/2014/main" id="{AA8785BE-ED5E-4273-B633-DE1A824F186C}"/>
              </a:ext>
            </a:extLst>
          </p:cNvPr>
          <p:cNvPicPr>
            <a:picLocks noChangeAspect="1"/>
          </p:cNvPicPr>
          <p:nvPr/>
        </p:nvPicPr>
        <p:blipFill>
          <a:blip r:embed="rId5"/>
          <a:stretch>
            <a:fillRect/>
          </a:stretch>
        </p:blipFill>
        <p:spPr>
          <a:xfrm>
            <a:off x="105722" y="91588"/>
            <a:ext cx="4592441" cy="828440"/>
          </a:xfrm>
          <a:prstGeom prst="rect">
            <a:avLst/>
          </a:prstGeom>
        </p:spPr>
      </p:pic>
      <p:grpSp>
        <p:nvGrpSpPr>
          <p:cNvPr id="6" name="Group 5">
            <a:extLst>
              <a:ext uri="{FF2B5EF4-FFF2-40B4-BE49-F238E27FC236}">
                <a16:creationId xmlns:a16="http://schemas.microsoft.com/office/drawing/2014/main" id="{8543A74C-F0B8-4D39-A4D0-D0649705AC2F}"/>
              </a:ext>
            </a:extLst>
          </p:cNvPr>
          <p:cNvGrpSpPr/>
          <p:nvPr/>
        </p:nvGrpSpPr>
        <p:grpSpPr>
          <a:xfrm>
            <a:off x="389725" y="2092948"/>
            <a:ext cx="10064422" cy="484325"/>
            <a:chOff x="926432" y="2168738"/>
            <a:chExt cx="10064422" cy="484325"/>
          </a:xfrm>
        </p:grpSpPr>
        <p:cxnSp>
          <p:nvCxnSpPr>
            <p:cNvPr id="22" name="Straight Connector 21">
              <a:extLst>
                <a:ext uri="{FF2B5EF4-FFF2-40B4-BE49-F238E27FC236}">
                  <a16:creationId xmlns:a16="http://schemas.microsoft.com/office/drawing/2014/main" id="{09B854AE-B2E1-46C1-9180-60342105A551}"/>
                </a:ext>
              </a:extLst>
            </p:cNvPr>
            <p:cNvCxnSpPr>
              <a:cxnSpLocks/>
            </p:cNvCxnSpPr>
            <p:nvPr/>
          </p:nvCxnSpPr>
          <p:spPr>
            <a:xfrm>
              <a:off x="926432" y="2621710"/>
              <a:ext cx="10064422" cy="31353"/>
            </a:xfrm>
            <a:prstGeom prst="line">
              <a:avLst/>
            </a:prstGeom>
            <a:ln/>
          </p:spPr>
          <p:style>
            <a:lnRef idx="1">
              <a:schemeClr val="dk1"/>
            </a:lnRef>
            <a:fillRef idx="0">
              <a:schemeClr val="dk1"/>
            </a:fillRef>
            <a:effectRef idx="0">
              <a:schemeClr val="dk1"/>
            </a:effectRef>
            <a:fontRef idx="minor">
              <a:schemeClr val="tx1"/>
            </a:fontRef>
          </p:style>
        </p:cxnSp>
        <p:pic>
          <p:nvPicPr>
            <p:cNvPr id="33" name="Picture 32">
              <a:extLst>
                <a:ext uri="{FF2B5EF4-FFF2-40B4-BE49-F238E27FC236}">
                  <a16:creationId xmlns:a16="http://schemas.microsoft.com/office/drawing/2014/main" id="{7C0C4DB7-54F2-49F8-AA9C-469D7F1FCB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40120" y="2168738"/>
              <a:ext cx="513587" cy="468648"/>
            </a:xfrm>
            <a:prstGeom prst="rect">
              <a:avLst/>
            </a:prstGeom>
          </p:spPr>
        </p:pic>
      </p:grpSp>
      <p:grpSp>
        <p:nvGrpSpPr>
          <p:cNvPr id="36" name="Group 35">
            <a:extLst>
              <a:ext uri="{FF2B5EF4-FFF2-40B4-BE49-F238E27FC236}">
                <a16:creationId xmlns:a16="http://schemas.microsoft.com/office/drawing/2014/main" id="{AF8E7443-B58E-4109-864C-0E8476956AE9}"/>
              </a:ext>
            </a:extLst>
          </p:cNvPr>
          <p:cNvGrpSpPr/>
          <p:nvPr/>
        </p:nvGrpSpPr>
        <p:grpSpPr>
          <a:xfrm>
            <a:off x="419447" y="3281302"/>
            <a:ext cx="10064422" cy="484325"/>
            <a:chOff x="926432" y="2168738"/>
            <a:chExt cx="10064422" cy="484325"/>
          </a:xfrm>
        </p:grpSpPr>
        <p:cxnSp>
          <p:nvCxnSpPr>
            <p:cNvPr id="38" name="Straight Connector 37">
              <a:extLst>
                <a:ext uri="{FF2B5EF4-FFF2-40B4-BE49-F238E27FC236}">
                  <a16:creationId xmlns:a16="http://schemas.microsoft.com/office/drawing/2014/main" id="{391366CB-8D41-4FEE-B208-0EB48E321CD9}"/>
                </a:ext>
              </a:extLst>
            </p:cNvPr>
            <p:cNvCxnSpPr>
              <a:cxnSpLocks/>
            </p:cNvCxnSpPr>
            <p:nvPr/>
          </p:nvCxnSpPr>
          <p:spPr>
            <a:xfrm>
              <a:off x="926432" y="2621710"/>
              <a:ext cx="10064422" cy="31353"/>
            </a:xfrm>
            <a:prstGeom prst="line">
              <a:avLst/>
            </a:prstGeom>
            <a:ln/>
          </p:spPr>
          <p:style>
            <a:lnRef idx="1">
              <a:schemeClr val="dk1"/>
            </a:lnRef>
            <a:fillRef idx="0">
              <a:schemeClr val="dk1"/>
            </a:fillRef>
            <a:effectRef idx="0">
              <a:schemeClr val="dk1"/>
            </a:effectRef>
            <a:fontRef idx="minor">
              <a:schemeClr val="tx1"/>
            </a:fontRef>
          </p:style>
        </p:cxnSp>
        <p:pic>
          <p:nvPicPr>
            <p:cNvPr id="40" name="Picture 39">
              <a:extLst>
                <a:ext uri="{FF2B5EF4-FFF2-40B4-BE49-F238E27FC236}">
                  <a16:creationId xmlns:a16="http://schemas.microsoft.com/office/drawing/2014/main" id="{F77EE4DE-EC10-4077-9F7A-28D8477A33F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40120" y="2168738"/>
              <a:ext cx="513587" cy="468648"/>
            </a:xfrm>
            <a:prstGeom prst="rect">
              <a:avLst/>
            </a:prstGeom>
          </p:spPr>
        </p:pic>
      </p:grpSp>
      <p:grpSp>
        <p:nvGrpSpPr>
          <p:cNvPr id="44" name="Group 43">
            <a:extLst>
              <a:ext uri="{FF2B5EF4-FFF2-40B4-BE49-F238E27FC236}">
                <a16:creationId xmlns:a16="http://schemas.microsoft.com/office/drawing/2014/main" id="{D36D1631-194F-4F9B-A578-B749F229189A}"/>
              </a:ext>
            </a:extLst>
          </p:cNvPr>
          <p:cNvGrpSpPr/>
          <p:nvPr/>
        </p:nvGrpSpPr>
        <p:grpSpPr>
          <a:xfrm>
            <a:off x="419447" y="4487449"/>
            <a:ext cx="10064422" cy="484325"/>
            <a:chOff x="926432" y="2168738"/>
            <a:chExt cx="10064422" cy="484325"/>
          </a:xfrm>
        </p:grpSpPr>
        <p:cxnSp>
          <p:nvCxnSpPr>
            <p:cNvPr id="46" name="Straight Connector 45">
              <a:extLst>
                <a:ext uri="{FF2B5EF4-FFF2-40B4-BE49-F238E27FC236}">
                  <a16:creationId xmlns:a16="http://schemas.microsoft.com/office/drawing/2014/main" id="{5C5D452F-200F-4CC6-AAE4-4CDAB271FE6E}"/>
                </a:ext>
              </a:extLst>
            </p:cNvPr>
            <p:cNvCxnSpPr>
              <a:cxnSpLocks/>
            </p:cNvCxnSpPr>
            <p:nvPr/>
          </p:nvCxnSpPr>
          <p:spPr>
            <a:xfrm>
              <a:off x="926432" y="2621710"/>
              <a:ext cx="10064422" cy="31353"/>
            </a:xfrm>
            <a:prstGeom prst="line">
              <a:avLst/>
            </a:prstGeom>
            <a:ln/>
          </p:spPr>
          <p:style>
            <a:lnRef idx="1">
              <a:schemeClr val="dk1"/>
            </a:lnRef>
            <a:fillRef idx="0">
              <a:schemeClr val="dk1"/>
            </a:fillRef>
            <a:effectRef idx="0">
              <a:schemeClr val="dk1"/>
            </a:effectRef>
            <a:fontRef idx="minor">
              <a:schemeClr val="tx1"/>
            </a:fontRef>
          </p:style>
        </p:cxnSp>
        <p:pic>
          <p:nvPicPr>
            <p:cNvPr id="49" name="Picture 48">
              <a:extLst>
                <a:ext uri="{FF2B5EF4-FFF2-40B4-BE49-F238E27FC236}">
                  <a16:creationId xmlns:a16="http://schemas.microsoft.com/office/drawing/2014/main" id="{4E71C672-BFAF-4893-9601-2E8CD7A56FC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40120" y="2168738"/>
              <a:ext cx="513587" cy="468648"/>
            </a:xfrm>
            <a:prstGeom prst="rect">
              <a:avLst/>
            </a:prstGeom>
          </p:spPr>
        </p:pic>
      </p:grpSp>
      <p:pic>
        <p:nvPicPr>
          <p:cNvPr id="103" name="Picture 102">
            <a:extLst>
              <a:ext uri="{FF2B5EF4-FFF2-40B4-BE49-F238E27FC236}">
                <a16:creationId xmlns:a16="http://schemas.microsoft.com/office/drawing/2014/main" id="{FEA95351-8040-40A0-A37E-8A0A10F233F3}"/>
              </a:ext>
            </a:extLst>
          </p:cNvPr>
          <p:cNvPicPr>
            <a:picLocks noChangeAspect="1"/>
          </p:cNvPicPr>
          <p:nvPr/>
        </p:nvPicPr>
        <p:blipFill>
          <a:blip r:embed="rId7"/>
          <a:stretch>
            <a:fillRect/>
          </a:stretch>
        </p:blipFill>
        <p:spPr>
          <a:xfrm>
            <a:off x="10581273" y="6027983"/>
            <a:ext cx="772240" cy="704763"/>
          </a:xfrm>
          <a:prstGeom prst="rect">
            <a:avLst/>
          </a:prstGeom>
        </p:spPr>
      </p:pic>
      <p:pic>
        <p:nvPicPr>
          <p:cNvPr id="4" name="Picture 3">
            <a:extLst>
              <a:ext uri="{FF2B5EF4-FFF2-40B4-BE49-F238E27FC236}">
                <a16:creationId xmlns:a16="http://schemas.microsoft.com/office/drawing/2014/main" id="{4144D0FA-1A78-4829-B5BA-10EB7FFC03F1}"/>
              </a:ext>
            </a:extLst>
          </p:cNvPr>
          <p:cNvPicPr>
            <a:picLocks noChangeAspect="1"/>
          </p:cNvPicPr>
          <p:nvPr/>
        </p:nvPicPr>
        <p:blipFill>
          <a:blip r:embed="rId8"/>
          <a:stretch>
            <a:fillRect/>
          </a:stretch>
        </p:blipFill>
        <p:spPr>
          <a:xfrm>
            <a:off x="42464" y="5262433"/>
            <a:ext cx="1409524" cy="1485714"/>
          </a:xfrm>
          <a:prstGeom prst="rect">
            <a:avLst/>
          </a:prstGeom>
        </p:spPr>
      </p:pic>
      <p:pic>
        <p:nvPicPr>
          <p:cNvPr id="7" name="Picture 6">
            <a:extLst>
              <a:ext uri="{FF2B5EF4-FFF2-40B4-BE49-F238E27FC236}">
                <a16:creationId xmlns:a16="http://schemas.microsoft.com/office/drawing/2014/main" id="{3C522F79-D66F-4B53-A273-861CBA9E7050}"/>
              </a:ext>
            </a:extLst>
          </p:cNvPr>
          <p:cNvPicPr>
            <a:picLocks noChangeAspect="1"/>
          </p:cNvPicPr>
          <p:nvPr/>
        </p:nvPicPr>
        <p:blipFill>
          <a:blip r:embed="rId8"/>
          <a:stretch>
            <a:fillRect/>
          </a:stretch>
        </p:blipFill>
        <p:spPr>
          <a:xfrm>
            <a:off x="1554272" y="5275603"/>
            <a:ext cx="1409524" cy="1485714"/>
          </a:xfrm>
          <a:prstGeom prst="rect">
            <a:avLst/>
          </a:prstGeom>
        </p:spPr>
      </p:pic>
      <p:pic>
        <p:nvPicPr>
          <p:cNvPr id="9" name="Picture 8">
            <a:extLst>
              <a:ext uri="{FF2B5EF4-FFF2-40B4-BE49-F238E27FC236}">
                <a16:creationId xmlns:a16="http://schemas.microsoft.com/office/drawing/2014/main" id="{6DF12538-D6B3-4EB5-982C-87F920DE0326}"/>
              </a:ext>
            </a:extLst>
          </p:cNvPr>
          <p:cNvPicPr>
            <a:picLocks noChangeAspect="1"/>
          </p:cNvPicPr>
          <p:nvPr/>
        </p:nvPicPr>
        <p:blipFill>
          <a:blip r:embed="rId8"/>
          <a:stretch>
            <a:fillRect/>
          </a:stretch>
        </p:blipFill>
        <p:spPr>
          <a:xfrm>
            <a:off x="3025958" y="5242448"/>
            <a:ext cx="1409524" cy="1485714"/>
          </a:xfrm>
          <a:prstGeom prst="rect">
            <a:avLst/>
          </a:prstGeom>
        </p:spPr>
      </p:pic>
      <p:pic>
        <p:nvPicPr>
          <p:cNvPr id="30" name="Picture 29">
            <a:extLst>
              <a:ext uri="{FF2B5EF4-FFF2-40B4-BE49-F238E27FC236}">
                <a16:creationId xmlns:a16="http://schemas.microsoft.com/office/drawing/2014/main" id="{C9C4E0B4-01DD-4B17-895E-F2DF908ACBCE}"/>
              </a:ext>
            </a:extLst>
          </p:cNvPr>
          <p:cNvPicPr>
            <a:picLocks noChangeAspect="1"/>
          </p:cNvPicPr>
          <p:nvPr/>
        </p:nvPicPr>
        <p:blipFill>
          <a:blip r:embed="rId9"/>
          <a:stretch>
            <a:fillRect/>
          </a:stretch>
        </p:blipFill>
        <p:spPr>
          <a:xfrm>
            <a:off x="6553428" y="6020079"/>
            <a:ext cx="914286" cy="704762"/>
          </a:xfrm>
          <a:prstGeom prst="rect">
            <a:avLst/>
          </a:prstGeom>
        </p:spPr>
      </p:pic>
      <p:pic>
        <p:nvPicPr>
          <p:cNvPr id="31" name="Picture 30">
            <a:extLst>
              <a:ext uri="{FF2B5EF4-FFF2-40B4-BE49-F238E27FC236}">
                <a16:creationId xmlns:a16="http://schemas.microsoft.com/office/drawing/2014/main" id="{1F276926-3488-4798-ABAB-5D47E4F738E3}"/>
              </a:ext>
            </a:extLst>
          </p:cNvPr>
          <p:cNvPicPr>
            <a:picLocks noChangeAspect="1"/>
          </p:cNvPicPr>
          <p:nvPr/>
        </p:nvPicPr>
        <p:blipFill>
          <a:blip r:embed="rId10"/>
          <a:stretch>
            <a:fillRect/>
          </a:stretch>
        </p:blipFill>
        <p:spPr>
          <a:xfrm>
            <a:off x="4524971" y="6027983"/>
            <a:ext cx="914286" cy="704762"/>
          </a:xfrm>
          <a:prstGeom prst="rect">
            <a:avLst/>
          </a:prstGeom>
        </p:spPr>
      </p:pic>
      <p:pic>
        <p:nvPicPr>
          <p:cNvPr id="32" name="Picture 31">
            <a:extLst>
              <a:ext uri="{FF2B5EF4-FFF2-40B4-BE49-F238E27FC236}">
                <a16:creationId xmlns:a16="http://schemas.microsoft.com/office/drawing/2014/main" id="{418DB497-DC6E-43FB-BA98-A892DAED2033}"/>
              </a:ext>
            </a:extLst>
          </p:cNvPr>
          <p:cNvPicPr>
            <a:picLocks noChangeAspect="1"/>
          </p:cNvPicPr>
          <p:nvPr/>
        </p:nvPicPr>
        <p:blipFill>
          <a:blip r:embed="rId11"/>
          <a:stretch>
            <a:fillRect/>
          </a:stretch>
        </p:blipFill>
        <p:spPr>
          <a:xfrm>
            <a:off x="7551773" y="6037508"/>
            <a:ext cx="914286" cy="704762"/>
          </a:xfrm>
          <a:prstGeom prst="rect">
            <a:avLst/>
          </a:prstGeom>
        </p:spPr>
      </p:pic>
      <p:pic>
        <p:nvPicPr>
          <p:cNvPr id="34" name="Picture 33">
            <a:extLst>
              <a:ext uri="{FF2B5EF4-FFF2-40B4-BE49-F238E27FC236}">
                <a16:creationId xmlns:a16="http://schemas.microsoft.com/office/drawing/2014/main" id="{66BBBEF1-F6D5-4C99-8EF3-A754F519E4B0}"/>
              </a:ext>
            </a:extLst>
          </p:cNvPr>
          <p:cNvPicPr>
            <a:picLocks noChangeAspect="1"/>
          </p:cNvPicPr>
          <p:nvPr/>
        </p:nvPicPr>
        <p:blipFill>
          <a:blip r:embed="rId12"/>
          <a:stretch>
            <a:fillRect/>
          </a:stretch>
        </p:blipFill>
        <p:spPr>
          <a:xfrm>
            <a:off x="5544944" y="6023400"/>
            <a:ext cx="914286" cy="704762"/>
          </a:xfrm>
          <a:prstGeom prst="rect">
            <a:avLst/>
          </a:prstGeom>
        </p:spPr>
      </p:pic>
      <p:pic>
        <p:nvPicPr>
          <p:cNvPr id="35" name="Picture 34">
            <a:extLst>
              <a:ext uri="{FF2B5EF4-FFF2-40B4-BE49-F238E27FC236}">
                <a16:creationId xmlns:a16="http://schemas.microsoft.com/office/drawing/2014/main" id="{165D8974-0616-4B5F-BDCD-7190B658E22F}"/>
              </a:ext>
            </a:extLst>
          </p:cNvPr>
          <p:cNvPicPr>
            <a:picLocks noChangeAspect="1"/>
          </p:cNvPicPr>
          <p:nvPr/>
        </p:nvPicPr>
        <p:blipFill>
          <a:blip r:embed="rId13"/>
          <a:stretch>
            <a:fillRect/>
          </a:stretch>
        </p:blipFill>
        <p:spPr>
          <a:xfrm>
            <a:off x="8522410" y="5242448"/>
            <a:ext cx="914286" cy="704762"/>
          </a:xfrm>
          <a:prstGeom prst="rect">
            <a:avLst/>
          </a:prstGeom>
        </p:spPr>
      </p:pic>
      <p:pic>
        <p:nvPicPr>
          <p:cNvPr id="37" name="Picture 36">
            <a:extLst>
              <a:ext uri="{FF2B5EF4-FFF2-40B4-BE49-F238E27FC236}">
                <a16:creationId xmlns:a16="http://schemas.microsoft.com/office/drawing/2014/main" id="{2D3387F8-B323-456B-922C-04B63F843F68}"/>
              </a:ext>
            </a:extLst>
          </p:cNvPr>
          <p:cNvPicPr>
            <a:picLocks noChangeAspect="1"/>
          </p:cNvPicPr>
          <p:nvPr/>
        </p:nvPicPr>
        <p:blipFill>
          <a:blip r:embed="rId14"/>
          <a:stretch>
            <a:fillRect/>
          </a:stretch>
        </p:blipFill>
        <p:spPr>
          <a:xfrm>
            <a:off x="4518288" y="5242448"/>
            <a:ext cx="914286" cy="704762"/>
          </a:xfrm>
          <a:prstGeom prst="rect">
            <a:avLst/>
          </a:prstGeom>
        </p:spPr>
      </p:pic>
      <p:pic>
        <p:nvPicPr>
          <p:cNvPr id="39" name="Picture 38">
            <a:extLst>
              <a:ext uri="{FF2B5EF4-FFF2-40B4-BE49-F238E27FC236}">
                <a16:creationId xmlns:a16="http://schemas.microsoft.com/office/drawing/2014/main" id="{A433F682-4898-4420-AA9E-DC1D3A69B979}"/>
              </a:ext>
            </a:extLst>
          </p:cNvPr>
          <p:cNvPicPr>
            <a:picLocks noChangeAspect="1"/>
          </p:cNvPicPr>
          <p:nvPr/>
        </p:nvPicPr>
        <p:blipFill>
          <a:blip r:embed="rId15"/>
          <a:stretch>
            <a:fillRect/>
          </a:stretch>
        </p:blipFill>
        <p:spPr>
          <a:xfrm>
            <a:off x="5515380" y="5242448"/>
            <a:ext cx="914286" cy="704762"/>
          </a:xfrm>
          <a:prstGeom prst="rect">
            <a:avLst/>
          </a:prstGeom>
        </p:spPr>
      </p:pic>
      <p:pic>
        <p:nvPicPr>
          <p:cNvPr id="41" name="Picture 40">
            <a:extLst>
              <a:ext uri="{FF2B5EF4-FFF2-40B4-BE49-F238E27FC236}">
                <a16:creationId xmlns:a16="http://schemas.microsoft.com/office/drawing/2014/main" id="{762AF4D9-D576-4E70-9753-047FDDC1C2A9}"/>
              </a:ext>
            </a:extLst>
          </p:cNvPr>
          <p:cNvPicPr>
            <a:picLocks noChangeAspect="1"/>
          </p:cNvPicPr>
          <p:nvPr/>
        </p:nvPicPr>
        <p:blipFill>
          <a:blip r:embed="rId16"/>
          <a:stretch>
            <a:fillRect/>
          </a:stretch>
        </p:blipFill>
        <p:spPr>
          <a:xfrm>
            <a:off x="7517441" y="5242448"/>
            <a:ext cx="914286" cy="704762"/>
          </a:xfrm>
          <a:prstGeom prst="rect">
            <a:avLst/>
          </a:prstGeom>
        </p:spPr>
      </p:pic>
      <p:pic>
        <p:nvPicPr>
          <p:cNvPr id="42" name="Picture 41">
            <a:extLst>
              <a:ext uri="{FF2B5EF4-FFF2-40B4-BE49-F238E27FC236}">
                <a16:creationId xmlns:a16="http://schemas.microsoft.com/office/drawing/2014/main" id="{8A6A2DA6-D24F-4C9D-A8F3-1ACC674C4B26}"/>
              </a:ext>
            </a:extLst>
          </p:cNvPr>
          <p:cNvPicPr>
            <a:picLocks noChangeAspect="1"/>
          </p:cNvPicPr>
          <p:nvPr/>
        </p:nvPicPr>
        <p:blipFill>
          <a:blip r:embed="rId17"/>
          <a:stretch>
            <a:fillRect/>
          </a:stretch>
        </p:blipFill>
        <p:spPr>
          <a:xfrm>
            <a:off x="6512472" y="5242448"/>
            <a:ext cx="914286" cy="704762"/>
          </a:xfrm>
          <a:prstGeom prst="rect">
            <a:avLst/>
          </a:prstGeom>
        </p:spPr>
      </p:pic>
      <p:pic>
        <p:nvPicPr>
          <p:cNvPr id="15" name="Picture 14">
            <a:extLst>
              <a:ext uri="{FF2B5EF4-FFF2-40B4-BE49-F238E27FC236}">
                <a16:creationId xmlns:a16="http://schemas.microsoft.com/office/drawing/2014/main" id="{B84799DD-3490-4976-A4A8-CD6905B8FDC1}"/>
              </a:ext>
            </a:extLst>
          </p:cNvPr>
          <p:cNvPicPr>
            <a:picLocks noChangeAspect="1"/>
          </p:cNvPicPr>
          <p:nvPr/>
        </p:nvPicPr>
        <p:blipFill>
          <a:blip r:embed="rId18"/>
          <a:stretch>
            <a:fillRect/>
          </a:stretch>
        </p:blipFill>
        <p:spPr>
          <a:xfrm>
            <a:off x="9516330" y="5185305"/>
            <a:ext cx="714286" cy="761905"/>
          </a:xfrm>
          <a:prstGeom prst="rect">
            <a:avLst/>
          </a:prstGeom>
        </p:spPr>
      </p:pic>
      <p:pic>
        <p:nvPicPr>
          <p:cNvPr id="17" name="Picture 16">
            <a:extLst>
              <a:ext uri="{FF2B5EF4-FFF2-40B4-BE49-F238E27FC236}">
                <a16:creationId xmlns:a16="http://schemas.microsoft.com/office/drawing/2014/main" id="{D3BCF735-389E-4A17-94C5-9AF249FC46D7}"/>
              </a:ext>
            </a:extLst>
          </p:cNvPr>
          <p:cNvPicPr>
            <a:picLocks noChangeAspect="1"/>
          </p:cNvPicPr>
          <p:nvPr/>
        </p:nvPicPr>
        <p:blipFill>
          <a:blip r:embed="rId19"/>
          <a:stretch>
            <a:fillRect/>
          </a:stretch>
        </p:blipFill>
        <p:spPr>
          <a:xfrm>
            <a:off x="8581885" y="6020814"/>
            <a:ext cx="561905" cy="723810"/>
          </a:xfrm>
          <a:prstGeom prst="rect">
            <a:avLst/>
          </a:prstGeom>
        </p:spPr>
      </p:pic>
      <p:pic>
        <p:nvPicPr>
          <p:cNvPr id="21" name="Picture 20">
            <a:extLst>
              <a:ext uri="{FF2B5EF4-FFF2-40B4-BE49-F238E27FC236}">
                <a16:creationId xmlns:a16="http://schemas.microsoft.com/office/drawing/2014/main" id="{35A553C9-702B-4D21-AC9B-818CA521269A}"/>
              </a:ext>
            </a:extLst>
          </p:cNvPr>
          <p:cNvPicPr>
            <a:picLocks noChangeAspect="1"/>
          </p:cNvPicPr>
          <p:nvPr/>
        </p:nvPicPr>
        <p:blipFill>
          <a:blip r:embed="rId20"/>
          <a:stretch>
            <a:fillRect/>
          </a:stretch>
        </p:blipFill>
        <p:spPr>
          <a:xfrm>
            <a:off x="9235378" y="6018460"/>
            <a:ext cx="561905" cy="723810"/>
          </a:xfrm>
          <a:prstGeom prst="rect">
            <a:avLst/>
          </a:prstGeom>
        </p:spPr>
      </p:pic>
      <p:pic>
        <p:nvPicPr>
          <p:cNvPr id="24" name="Picture 23">
            <a:extLst>
              <a:ext uri="{FF2B5EF4-FFF2-40B4-BE49-F238E27FC236}">
                <a16:creationId xmlns:a16="http://schemas.microsoft.com/office/drawing/2014/main" id="{F98E6D10-AA3C-4C3D-9D9B-32C5AAA80B8C}"/>
              </a:ext>
            </a:extLst>
          </p:cNvPr>
          <p:cNvPicPr>
            <a:picLocks noChangeAspect="1"/>
          </p:cNvPicPr>
          <p:nvPr/>
        </p:nvPicPr>
        <p:blipFill>
          <a:blip r:embed="rId21"/>
          <a:stretch>
            <a:fillRect/>
          </a:stretch>
        </p:blipFill>
        <p:spPr>
          <a:xfrm>
            <a:off x="9892255" y="6045415"/>
            <a:ext cx="613209" cy="654090"/>
          </a:xfrm>
          <a:prstGeom prst="rect">
            <a:avLst/>
          </a:prstGeom>
        </p:spPr>
      </p:pic>
      <p:pic>
        <p:nvPicPr>
          <p:cNvPr id="26" name="Picture 25">
            <a:extLst>
              <a:ext uri="{FF2B5EF4-FFF2-40B4-BE49-F238E27FC236}">
                <a16:creationId xmlns:a16="http://schemas.microsoft.com/office/drawing/2014/main" id="{CA7394BC-8962-41AC-959A-C77885DE72D8}"/>
              </a:ext>
            </a:extLst>
          </p:cNvPr>
          <p:cNvPicPr>
            <a:picLocks noChangeAspect="1"/>
          </p:cNvPicPr>
          <p:nvPr/>
        </p:nvPicPr>
        <p:blipFill>
          <a:blip r:embed="rId22"/>
          <a:stretch>
            <a:fillRect/>
          </a:stretch>
        </p:blipFill>
        <p:spPr>
          <a:xfrm>
            <a:off x="10310250" y="5185304"/>
            <a:ext cx="657143" cy="761905"/>
          </a:xfrm>
          <a:prstGeom prst="rect">
            <a:avLst/>
          </a:prstGeom>
        </p:spPr>
      </p:pic>
      <p:pic>
        <p:nvPicPr>
          <p:cNvPr id="28" name="Picture 27">
            <a:extLst>
              <a:ext uri="{FF2B5EF4-FFF2-40B4-BE49-F238E27FC236}">
                <a16:creationId xmlns:a16="http://schemas.microsoft.com/office/drawing/2014/main" id="{78D0C263-C8F8-49E2-BACA-99CCA1A8D684}"/>
              </a:ext>
            </a:extLst>
          </p:cNvPr>
          <p:cNvPicPr>
            <a:picLocks noChangeAspect="1"/>
          </p:cNvPicPr>
          <p:nvPr/>
        </p:nvPicPr>
        <p:blipFill>
          <a:blip r:embed="rId23"/>
          <a:stretch>
            <a:fillRect/>
          </a:stretch>
        </p:blipFill>
        <p:spPr>
          <a:xfrm>
            <a:off x="11058275" y="5185303"/>
            <a:ext cx="590476" cy="761905"/>
          </a:xfrm>
          <a:prstGeom prst="rect">
            <a:avLst/>
          </a:prstGeom>
        </p:spPr>
      </p:pic>
    </p:spTree>
    <p:extLst>
      <p:ext uri="{BB962C8B-B14F-4D97-AF65-F5344CB8AC3E}">
        <p14:creationId xmlns:p14="http://schemas.microsoft.com/office/powerpoint/2010/main" val="30934813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1DEA589-0DBE-414A-A895-221228F434E0}"/>
              </a:ext>
            </a:extLst>
          </p:cNvPr>
          <p:cNvSpPr txBox="1"/>
          <p:nvPr/>
        </p:nvSpPr>
        <p:spPr>
          <a:xfrm>
            <a:off x="75272" y="152869"/>
            <a:ext cx="7343860" cy="923330"/>
          </a:xfrm>
          <a:prstGeom prst="rect">
            <a:avLst/>
          </a:prstGeom>
          <a:noFill/>
        </p:spPr>
        <p:txBody>
          <a:bodyPr wrap="square" rtlCol="0">
            <a:spAutoFit/>
          </a:bodyPr>
          <a:lstStyle/>
          <a:p>
            <a:r>
              <a:rPr lang="en-US" dirty="0">
                <a:ln>
                  <a:solidFill>
                    <a:prstClr val="black"/>
                  </a:solidFill>
                </a:ln>
                <a:solidFill>
                  <a:srgbClr val="5B9BD5">
                    <a:lumMod val="50000"/>
                  </a:srgbClr>
                </a:solidFill>
              </a:rPr>
              <a:t>Write 5 sentences to describe what your witch/wizard looks like.</a:t>
            </a:r>
          </a:p>
          <a:p>
            <a:r>
              <a:rPr lang="en-US" dirty="0">
                <a:ln>
                  <a:solidFill>
                    <a:prstClr val="black"/>
                  </a:solidFill>
                </a:ln>
                <a:solidFill>
                  <a:srgbClr val="5B9BD5">
                    <a:lumMod val="50000"/>
                  </a:srgbClr>
                </a:solidFill>
              </a:rPr>
              <a:t>There is a word bank below to help you but try to think of some </a:t>
            </a:r>
            <a:r>
              <a:rPr lang="en-US" b="1" dirty="0">
                <a:ln>
                  <a:solidFill>
                    <a:prstClr val="black"/>
                  </a:solidFill>
                </a:ln>
                <a:solidFill>
                  <a:srgbClr val="5B9BD5">
                    <a:lumMod val="50000"/>
                  </a:srgbClr>
                </a:solidFill>
              </a:rPr>
              <a:t>adjectives</a:t>
            </a:r>
            <a:r>
              <a:rPr lang="en-US" dirty="0">
                <a:ln>
                  <a:solidFill>
                    <a:prstClr val="black"/>
                  </a:solidFill>
                </a:ln>
                <a:solidFill>
                  <a:srgbClr val="5B9BD5">
                    <a:lumMod val="50000"/>
                  </a:srgbClr>
                </a:solidFill>
              </a:rPr>
              <a:t> of your own too!</a:t>
            </a:r>
          </a:p>
        </p:txBody>
      </p:sp>
      <p:sp>
        <p:nvSpPr>
          <p:cNvPr id="5" name="Rectangle 4">
            <a:extLst>
              <a:ext uri="{FF2B5EF4-FFF2-40B4-BE49-F238E27FC236}">
                <a16:creationId xmlns:a16="http://schemas.microsoft.com/office/drawing/2014/main" id="{33BC5EA9-CF10-41D2-B679-5C11F65730A9}"/>
              </a:ext>
            </a:extLst>
          </p:cNvPr>
          <p:cNvSpPr/>
          <p:nvPr/>
        </p:nvSpPr>
        <p:spPr>
          <a:xfrm>
            <a:off x="205976" y="1535182"/>
            <a:ext cx="11755364" cy="5273206"/>
          </a:xfrm>
          <a:prstGeom prst="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aphicFrame>
        <p:nvGraphicFramePr>
          <p:cNvPr id="6" name="Table 5">
            <a:extLst>
              <a:ext uri="{FF2B5EF4-FFF2-40B4-BE49-F238E27FC236}">
                <a16:creationId xmlns:a16="http://schemas.microsoft.com/office/drawing/2014/main" id="{3637D3A0-073C-411B-B4A4-509A6546D741}"/>
              </a:ext>
            </a:extLst>
          </p:cNvPr>
          <p:cNvGraphicFramePr>
            <a:graphicFrameLocks noGrp="1"/>
          </p:cNvGraphicFramePr>
          <p:nvPr/>
        </p:nvGraphicFramePr>
        <p:xfrm>
          <a:off x="230658" y="1540545"/>
          <a:ext cx="11730682" cy="1501799"/>
        </p:xfrm>
        <a:graphic>
          <a:graphicData uri="http://schemas.openxmlformats.org/drawingml/2006/table">
            <a:tbl>
              <a:tblPr firstRow="1" bandRow="1">
                <a:tableStyleId>{5940675A-B579-460E-94D1-54222C63F5DA}</a:tableStyleId>
              </a:tblPr>
              <a:tblGrid>
                <a:gridCol w="11730682">
                  <a:extLst>
                    <a:ext uri="{9D8B030D-6E8A-4147-A177-3AD203B41FA5}">
                      <a16:colId xmlns:a16="http://schemas.microsoft.com/office/drawing/2014/main" val="20000"/>
                    </a:ext>
                  </a:extLst>
                </a:gridCol>
              </a:tblGrid>
              <a:tr h="505779">
                <a:tc>
                  <a:txBody>
                    <a:bodyPr/>
                    <a:lstStyle/>
                    <a:p>
                      <a:r>
                        <a:rPr lang="en-GB" dirty="0"/>
                        <a:t>The witch/wizard is</a:t>
                      </a:r>
                    </a:p>
                  </a:txBody>
                  <a:tcPr>
                    <a:solidFill>
                      <a:schemeClr val="bg1"/>
                    </a:solidFill>
                  </a:tcPr>
                </a:tc>
                <a:extLst>
                  <a:ext uri="{0D108BD9-81ED-4DB2-BD59-A6C34878D82A}">
                    <a16:rowId xmlns:a16="http://schemas.microsoft.com/office/drawing/2014/main" val="10000"/>
                  </a:ext>
                </a:extLst>
              </a:tr>
              <a:tr h="505779">
                <a:tc>
                  <a:txBody>
                    <a:bodyPr/>
                    <a:lstStyle/>
                    <a:p>
                      <a:endParaRPr lang="en-GB" dirty="0"/>
                    </a:p>
                  </a:txBody>
                  <a:tcPr>
                    <a:solidFill>
                      <a:schemeClr val="bg1"/>
                    </a:solidFill>
                  </a:tcPr>
                </a:tc>
                <a:extLst>
                  <a:ext uri="{0D108BD9-81ED-4DB2-BD59-A6C34878D82A}">
                    <a16:rowId xmlns:a16="http://schemas.microsoft.com/office/drawing/2014/main" val="10001"/>
                  </a:ext>
                </a:extLst>
              </a:tr>
              <a:tr h="490241">
                <a:tc>
                  <a:txBody>
                    <a:bodyPr/>
                    <a:lstStyle/>
                    <a:p>
                      <a:endParaRPr lang="en-GB" dirty="0"/>
                    </a:p>
                  </a:txBody>
                  <a:tcPr>
                    <a:solidFill>
                      <a:schemeClr val="bg1"/>
                    </a:solidFill>
                  </a:tcPr>
                </a:tc>
                <a:extLst>
                  <a:ext uri="{0D108BD9-81ED-4DB2-BD59-A6C34878D82A}">
                    <a16:rowId xmlns:a16="http://schemas.microsoft.com/office/drawing/2014/main" val="10002"/>
                  </a:ext>
                </a:extLst>
              </a:tr>
            </a:tbl>
          </a:graphicData>
        </a:graphic>
      </p:graphicFrame>
      <p:pic>
        <p:nvPicPr>
          <p:cNvPr id="8" name="Picture 7">
            <a:extLst>
              <a:ext uri="{FF2B5EF4-FFF2-40B4-BE49-F238E27FC236}">
                <a16:creationId xmlns:a16="http://schemas.microsoft.com/office/drawing/2014/main" id="{71C44C5B-500B-48CF-B9A4-F9BC07369F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9132" y="49612"/>
            <a:ext cx="892200" cy="707941"/>
          </a:xfrm>
          <a:prstGeom prst="rect">
            <a:avLst/>
          </a:prstGeom>
        </p:spPr>
      </p:pic>
      <p:pic>
        <p:nvPicPr>
          <p:cNvPr id="9" name="Picture 8">
            <a:extLst>
              <a:ext uri="{FF2B5EF4-FFF2-40B4-BE49-F238E27FC236}">
                <a16:creationId xmlns:a16="http://schemas.microsoft.com/office/drawing/2014/main" id="{3365A4FF-4179-4BE7-AF36-C5117CC519CF}"/>
              </a:ext>
            </a:extLst>
          </p:cNvPr>
          <p:cNvPicPr>
            <a:picLocks noChangeAspect="1"/>
          </p:cNvPicPr>
          <p:nvPr/>
        </p:nvPicPr>
        <p:blipFill rotWithShape="1">
          <a:blip r:embed="rId3">
            <a:extLst>
              <a:ext uri="{28A0092B-C50C-407E-A947-70E740481C1C}">
                <a14:useLocalDpi xmlns:a14="http://schemas.microsoft.com/office/drawing/2010/main" val="0"/>
              </a:ext>
            </a:extLst>
          </a:blip>
          <a:srcRect r="32784" b="-8526"/>
          <a:stretch/>
        </p:blipFill>
        <p:spPr>
          <a:xfrm>
            <a:off x="8311332" y="10470"/>
            <a:ext cx="1369731" cy="583754"/>
          </a:xfrm>
          <a:prstGeom prst="rect">
            <a:avLst/>
          </a:prstGeom>
        </p:spPr>
      </p:pic>
      <p:pic>
        <p:nvPicPr>
          <p:cNvPr id="11" name="Picture 10">
            <a:extLst>
              <a:ext uri="{FF2B5EF4-FFF2-40B4-BE49-F238E27FC236}">
                <a16:creationId xmlns:a16="http://schemas.microsoft.com/office/drawing/2014/main" id="{E7A62C2B-3A14-4C99-BE97-FEB231AE367D}"/>
              </a:ext>
            </a:extLst>
          </p:cNvPr>
          <p:cNvPicPr>
            <a:picLocks noChangeAspect="1"/>
          </p:cNvPicPr>
          <p:nvPr/>
        </p:nvPicPr>
        <p:blipFill>
          <a:blip r:embed="rId4"/>
          <a:stretch>
            <a:fillRect/>
          </a:stretch>
        </p:blipFill>
        <p:spPr>
          <a:xfrm>
            <a:off x="10963313" y="45359"/>
            <a:ext cx="998028" cy="762274"/>
          </a:xfrm>
          <a:prstGeom prst="rect">
            <a:avLst/>
          </a:prstGeom>
        </p:spPr>
      </p:pic>
      <p:graphicFrame>
        <p:nvGraphicFramePr>
          <p:cNvPr id="26" name="Table 25">
            <a:extLst>
              <a:ext uri="{FF2B5EF4-FFF2-40B4-BE49-F238E27FC236}">
                <a16:creationId xmlns:a16="http://schemas.microsoft.com/office/drawing/2014/main" id="{8EA19AAD-B552-43B6-BE18-13E9F48F25BA}"/>
              </a:ext>
            </a:extLst>
          </p:cNvPr>
          <p:cNvGraphicFramePr>
            <a:graphicFrameLocks noGrp="1"/>
          </p:cNvGraphicFramePr>
          <p:nvPr/>
        </p:nvGraphicFramePr>
        <p:xfrm>
          <a:off x="230658" y="3353415"/>
          <a:ext cx="11730682" cy="1501799"/>
        </p:xfrm>
        <a:graphic>
          <a:graphicData uri="http://schemas.openxmlformats.org/drawingml/2006/table">
            <a:tbl>
              <a:tblPr firstRow="1" bandRow="1">
                <a:tableStyleId>{5940675A-B579-460E-94D1-54222C63F5DA}</a:tableStyleId>
              </a:tblPr>
              <a:tblGrid>
                <a:gridCol w="11730682">
                  <a:extLst>
                    <a:ext uri="{9D8B030D-6E8A-4147-A177-3AD203B41FA5}">
                      <a16:colId xmlns:a16="http://schemas.microsoft.com/office/drawing/2014/main" val="20000"/>
                    </a:ext>
                  </a:extLst>
                </a:gridCol>
              </a:tblGrid>
              <a:tr h="505779">
                <a:tc>
                  <a:txBody>
                    <a:bodyPr/>
                    <a:lstStyle/>
                    <a:p>
                      <a:r>
                        <a:rPr lang="en-GB" dirty="0"/>
                        <a:t>The witch/wizard has</a:t>
                      </a:r>
                    </a:p>
                  </a:txBody>
                  <a:tcPr>
                    <a:solidFill>
                      <a:schemeClr val="bg1"/>
                    </a:solidFill>
                  </a:tcPr>
                </a:tc>
                <a:extLst>
                  <a:ext uri="{0D108BD9-81ED-4DB2-BD59-A6C34878D82A}">
                    <a16:rowId xmlns:a16="http://schemas.microsoft.com/office/drawing/2014/main" val="10000"/>
                  </a:ext>
                </a:extLst>
              </a:tr>
              <a:tr h="505779">
                <a:tc>
                  <a:txBody>
                    <a:bodyPr/>
                    <a:lstStyle/>
                    <a:p>
                      <a:endParaRPr lang="en-GB" dirty="0"/>
                    </a:p>
                  </a:txBody>
                  <a:tcPr>
                    <a:solidFill>
                      <a:schemeClr val="bg1"/>
                    </a:solidFill>
                  </a:tcPr>
                </a:tc>
                <a:extLst>
                  <a:ext uri="{0D108BD9-81ED-4DB2-BD59-A6C34878D82A}">
                    <a16:rowId xmlns:a16="http://schemas.microsoft.com/office/drawing/2014/main" val="10001"/>
                  </a:ext>
                </a:extLst>
              </a:tr>
              <a:tr h="490241">
                <a:tc>
                  <a:txBody>
                    <a:bodyPr/>
                    <a:lstStyle/>
                    <a:p>
                      <a:endParaRPr lang="en-GB" dirty="0"/>
                    </a:p>
                  </a:txBody>
                  <a:tcPr>
                    <a:solidFill>
                      <a:schemeClr val="bg1"/>
                    </a:solidFill>
                  </a:tcPr>
                </a:tc>
                <a:extLst>
                  <a:ext uri="{0D108BD9-81ED-4DB2-BD59-A6C34878D82A}">
                    <a16:rowId xmlns:a16="http://schemas.microsoft.com/office/drawing/2014/main" val="10002"/>
                  </a:ext>
                </a:extLst>
              </a:tr>
            </a:tbl>
          </a:graphicData>
        </a:graphic>
      </p:graphicFrame>
      <p:sp>
        <p:nvSpPr>
          <p:cNvPr id="10" name="TextBox 9">
            <a:extLst>
              <a:ext uri="{FF2B5EF4-FFF2-40B4-BE49-F238E27FC236}">
                <a16:creationId xmlns:a16="http://schemas.microsoft.com/office/drawing/2014/main" id="{984EC588-FB2B-443F-AF8B-5815A5330274}"/>
              </a:ext>
            </a:extLst>
          </p:cNvPr>
          <p:cNvSpPr txBox="1"/>
          <p:nvPr/>
        </p:nvSpPr>
        <p:spPr>
          <a:xfrm>
            <a:off x="391942" y="4940345"/>
            <a:ext cx="11383432" cy="1815882"/>
          </a:xfrm>
          <a:prstGeom prst="rect">
            <a:avLst/>
          </a:prstGeom>
          <a:solidFill>
            <a:schemeClr val="accent1">
              <a:lumMod val="20000"/>
              <a:lumOff val="80000"/>
            </a:schemeClr>
          </a:solidFill>
          <a:ln w="28575"/>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u="sng" dirty="0">
                <a:latin typeface="Comic Sans MS" panose="030F0702030302020204" pitchFamily="66" charset="0"/>
              </a:rPr>
              <a:t>Adjective Word Bank</a:t>
            </a:r>
          </a:p>
          <a:p>
            <a:endParaRPr lang="en-GB" sz="1400" u="sng" dirty="0">
              <a:latin typeface="Comic Sans MS" panose="030F0702030302020204" pitchFamily="66" charset="0"/>
            </a:endParaRPr>
          </a:p>
          <a:p>
            <a:r>
              <a:rPr lang="en-GB" sz="1400" dirty="0">
                <a:latin typeface="Comic Sans MS" panose="030F0702030302020204" pitchFamily="66" charset="0"/>
              </a:rPr>
              <a:t>beautiful   ugly    pretty     handsome     cool     skinny        fat         </a:t>
            </a:r>
          </a:p>
          <a:p>
            <a:endParaRPr lang="en-GB" sz="1400" u="sng" dirty="0">
              <a:latin typeface="Comic Sans MS" panose="030F0702030302020204" pitchFamily="66" charset="0"/>
            </a:endParaRPr>
          </a:p>
          <a:p>
            <a:r>
              <a:rPr lang="en-GB" sz="1400" dirty="0">
                <a:latin typeface="Comic Sans MS" panose="030F0702030302020204" pitchFamily="66" charset="0"/>
              </a:rPr>
              <a:t>old  young   long    short   tall    hat     cloak    dress      trousers     colourful     sparkly       glowing     tatty    beard     glasses      hair   </a:t>
            </a:r>
          </a:p>
          <a:p>
            <a:endParaRPr lang="en-GB" sz="1400" dirty="0">
              <a:latin typeface="Comic Sans MS" panose="030F0702030302020204" pitchFamily="66" charset="0"/>
            </a:endParaRPr>
          </a:p>
          <a:p>
            <a:r>
              <a:rPr lang="en-GB" sz="1400" dirty="0">
                <a:latin typeface="Comic Sans MS" panose="030F0702030302020204" pitchFamily="66" charset="0"/>
              </a:rPr>
              <a:t>eyes    big    small     nose     warts      teeth      nails       dark      bright     long      ears     jewellery       shoes     wrinkly     smooth   skin   </a:t>
            </a:r>
          </a:p>
          <a:p>
            <a:endParaRPr lang="en-GB" sz="1400" u="sng" dirty="0">
              <a:latin typeface="Comic Sans MS" panose="030F0702030302020204" pitchFamily="66" charset="0"/>
            </a:endParaRPr>
          </a:p>
        </p:txBody>
      </p:sp>
    </p:spTree>
    <p:extLst>
      <p:ext uri="{BB962C8B-B14F-4D97-AF65-F5344CB8AC3E}">
        <p14:creationId xmlns:p14="http://schemas.microsoft.com/office/powerpoint/2010/main" val="39992914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3BC5EA9-CF10-41D2-B679-5C11F65730A9}"/>
              </a:ext>
            </a:extLst>
          </p:cNvPr>
          <p:cNvSpPr/>
          <p:nvPr/>
        </p:nvSpPr>
        <p:spPr>
          <a:xfrm>
            <a:off x="205977" y="1519254"/>
            <a:ext cx="11755364" cy="5273206"/>
          </a:xfrm>
          <a:prstGeom prst="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aphicFrame>
        <p:nvGraphicFramePr>
          <p:cNvPr id="6" name="Table 5">
            <a:extLst>
              <a:ext uri="{FF2B5EF4-FFF2-40B4-BE49-F238E27FC236}">
                <a16:creationId xmlns:a16="http://schemas.microsoft.com/office/drawing/2014/main" id="{3637D3A0-073C-411B-B4A4-509A6546D741}"/>
              </a:ext>
            </a:extLst>
          </p:cNvPr>
          <p:cNvGraphicFramePr>
            <a:graphicFrameLocks noGrp="1"/>
          </p:cNvGraphicFramePr>
          <p:nvPr/>
        </p:nvGraphicFramePr>
        <p:xfrm>
          <a:off x="230659" y="1529085"/>
          <a:ext cx="11730682" cy="1501799"/>
        </p:xfrm>
        <a:graphic>
          <a:graphicData uri="http://schemas.openxmlformats.org/drawingml/2006/table">
            <a:tbl>
              <a:tblPr firstRow="1" bandRow="1">
                <a:tableStyleId>{5940675A-B579-460E-94D1-54222C63F5DA}</a:tableStyleId>
              </a:tblPr>
              <a:tblGrid>
                <a:gridCol w="11730682">
                  <a:extLst>
                    <a:ext uri="{9D8B030D-6E8A-4147-A177-3AD203B41FA5}">
                      <a16:colId xmlns:a16="http://schemas.microsoft.com/office/drawing/2014/main" val="20000"/>
                    </a:ext>
                  </a:extLst>
                </a:gridCol>
              </a:tblGrid>
              <a:tr h="505779">
                <a:tc>
                  <a:txBody>
                    <a:bodyPr/>
                    <a:lstStyle/>
                    <a:p>
                      <a:r>
                        <a:rPr lang="en-GB" dirty="0"/>
                        <a:t>The witch or wizard is wearing</a:t>
                      </a:r>
                    </a:p>
                  </a:txBody>
                  <a:tcPr>
                    <a:solidFill>
                      <a:schemeClr val="bg1"/>
                    </a:solidFill>
                  </a:tcPr>
                </a:tc>
                <a:extLst>
                  <a:ext uri="{0D108BD9-81ED-4DB2-BD59-A6C34878D82A}">
                    <a16:rowId xmlns:a16="http://schemas.microsoft.com/office/drawing/2014/main" val="10000"/>
                  </a:ext>
                </a:extLst>
              </a:tr>
              <a:tr h="505779">
                <a:tc>
                  <a:txBody>
                    <a:bodyPr/>
                    <a:lstStyle/>
                    <a:p>
                      <a:endParaRPr lang="en-GB" dirty="0"/>
                    </a:p>
                  </a:txBody>
                  <a:tcPr>
                    <a:solidFill>
                      <a:schemeClr val="bg1"/>
                    </a:solidFill>
                  </a:tcPr>
                </a:tc>
                <a:extLst>
                  <a:ext uri="{0D108BD9-81ED-4DB2-BD59-A6C34878D82A}">
                    <a16:rowId xmlns:a16="http://schemas.microsoft.com/office/drawing/2014/main" val="10001"/>
                  </a:ext>
                </a:extLst>
              </a:tr>
              <a:tr h="490241">
                <a:tc>
                  <a:txBody>
                    <a:bodyPr/>
                    <a:lstStyle/>
                    <a:p>
                      <a:endParaRPr lang="en-GB" dirty="0"/>
                    </a:p>
                  </a:txBody>
                  <a:tcPr>
                    <a:solidFill>
                      <a:schemeClr val="bg1"/>
                    </a:solidFill>
                  </a:tcPr>
                </a:tc>
                <a:extLst>
                  <a:ext uri="{0D108BD9-81ED-4DB2-BD59-A6C34878D82A}">
                    <a16:rowId xmlns:a16="http://schemas.microsoft.com/office/drawing/2014/main" val="10002"/>
                  </a:ext>
                </a:extLst>
              </a:tr>
            </a:tbl>
          </a:graphicData>
        </a:graphic>
      </p:graphicFrame>
      <p:pic>
        <p:nvPicPr>
          <p:cNvPr id="8" name="Picture 7">
            <a:extLst>
              <a:ext uri="{FF2B5EF4-FFF2-40B4-BE49-F238E27FC236}">
                <a16:creationId xmlns:a16="http://schemas.microsoft.com/office/drawing/2014/main" id="{71C44C5B-500B-48CF-B9A4-F9BC07369F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9132" y="49612"/>
            <a:ext cx="892200" cy="707941"/>
          </a:xfrm>
          <a:prstGeom prst="rect">
            <a:avLst/>
          </a:prstGeom>
        </p:spPr>
      </p:pic>
      <p:pic>
        <p:nvPicPr>
          <p:cNvPr id="9" name="Picture 8">
            <a:extLst>
              <a:ext uri="{FF2B5EF4-FFF2-40B4-BE49-F238E27FC236}">
                <a16:creationId xmlns:a16="http://schemas.microsoft.com/office/drawing/2014/main" id="{3365A4FF-4179-4BE7-AF36-C5117CC519CF}"/>
              </a:ext>
            </a:extLst>
          </p:cNvPr>
          <p:cNvPicPr>
            <a:picLocks noChangeAspect="1"/>
          </p:cNvPicPr>
          <p:nvPr/>
        </p:nvPicPr>
        <p:blipFill rotWithShape="1">
          <a:blip r:embed="rId3">
            <a:extLst>
              <a:ext uri="{28A0092B-C50C-407E-A947-70E740481C1C}">
                <a14:useLocalDpi xmlns:a14="http://schemas.microsoft.com/office/drawing/2010/main" val="0"/>
              </a:ext>
            </a:extLst>
          </a:blip>
          <a:srcRect r="32784" b="-8526"/>
          <a:stretch/>
        </p:blipFill>
        <p:spPr>
          <a:xfrm>
            <a:off x="8311332" y="10470"/>
            <a:ext cx="1369731" cy="583754"/>
          </a:xfrm>
          <a:prstGeom prst="rect">
            <a:avLst/>
          </a:prstGeom>
        </p:spPr>
      </p:pic>
      <p:pic>
        <p:nvPicPr>
          <p:cNvPr id="11" name="Picture 10">
            <a:extLst>
              <a:ext uri="{FF2B5EF4-FFF2-40B4-BE49-F238E27FC236}">
                <a16:creationId xmlns:a16="http://schemas.microsoft.com/office/drawing/2014/main" id="{E7A62C2B-3A14-4C99-BE97-FEB231AE367D}"/>
              </a:ext>
            </a:extLst>
          </p:cNvPr>
          <p:cNvPicPr>
            <a:picLocks noChangeAspect="1"/>
          </p:cNvPicPr>
          <p:nvPr/>
        </p:nvPicPr>
        <p:blipFill>
          <a:blip r:embed="rId4"/>
          <a:stretch>
            <a:fillRect/>
          </a:stretch>
        </p:blipFill>
        <p:spPr>
          <a:xfrm>
            <a:off x="10963313" y="45359"/>
            <a:ext cx="998028" cy="762274"/>
          </a:xfrm>
          <a:prstGeom prst="rect">
            <a:avLst/>
          </a:prstGeom>
        </p:spPr>
      </p:pic>
      <p:graphicFrame>
        <p:nvGraphicFramePr>
          <p:cNvPr id="26" name="Table 25">
            <a:extLst>
              <a:ext uri="{FF2B5EF4-FFF2-40B4-BE49-F238E27FC236}">
                <a16:creationId xmlns:a16="http://schemas.microsoft.com/office/drawing/2014/main" id="{8EA19AAD-B552-43B6-BE18-13E9F48F25BA}"/>
              </a:ext>
            </a:extLst>
          </p:cNvPr>
          <p:cNvGraphicFramePr>
            <a:graphicFrameLocks noGrp="1"/>
          </p:cNvGraphicFramePr>
          <p:nvPr/>
        </p:nvGraphicFramePr>
        <p:xfrm>
          <a:off x="230658" y="3353415"/>
          <a:ext cx="11730682" cy="1501799"/>
        </p:xfrm>
        <a:graphic>
          <a:graphicData uri="http://schemas.openxmlformats.org/drawingml/2006/table">
            <a:tbl>
              <a:tblPr firstRow="1" bandRow="1">
                <a:tableStyleId>{5940675A-B579-460E-94D1-54222C63F5DA}</a:tableStyleId>
              </a:tblPr>
              <a:tblGrid>
                <a:gridCol w="11730682">
                  <a:extLst>
                    <a:ext uri="{9D8B030D-6E8A-4147-A177-3AD203B41FA5}">
                      <a16:colId xmlns:a16="http://schemas.microsoft.com/office/drawing/2014/main" val="20000"/>
                    </a:ext>
                  </a:extLst>
                </a:gridCol>
              </a:tblGrid>
              <a:tr h="505779">
                <a:tc>
                  <a:txBody>
                    <a:bodyPr/>
                    <a:lstStyle/>
                    <a:p>
                      <a:r>
                        <a:rPr lang="en-GB" dirty="0"/>
                        <a:t>The witch or wizard is wearing</a:t>
                      </a:r>
                    </a:p>
                  </a:txBody>
                  <a:tcPr>
                    <a:solidFill>
                      <a:schemeClr val="bg1"/>
                    </a:solidFill>
                  </a:tcPr>
                </a:tc>
                <a:extLst>
                  <a:ext uri="{0D108BD9-81ED-4DB2-BD59-A6C34878D82A}">
                    <a16:rowId xmlns:a16="http://schemas.microsoft.com/office/drawing/2014/main" val="10000"/>
                  </a:ext>
                </a:extLst>
              </a:tr>
              <a:tr h="505779">
                <a:tc>
                  <a:txBody>
                    <a:bodyPr/>
                    <a:lstStyle/>
                    <a:p>
                      <a:endParaRPr lang="en-GB" dirty="0"/>
                    </a:p>
                  </a:txBody>
                  <a:tcPr>
                    <a:solidFill>
                      <a:schemeClr val="bg1"/>
                    </a:solidFill>
                  </a:tcPr>
                </a:tc>
                <a:extLst>
                  <a:ext uri="{0D108BD9-81ED-4DB2-BD59-A6C34878D82A}">
                    <a16:rowId xmlns:a16="http://schemas.microsoft.com/office/drawing/2014/main" val="10001"/>
                  </a:ext>
                </a:extLst>
              </a:tr>
              <a:tr h="490241">
                <a:tc>
                  <a:txBody>
                    <a:bodyPr/>
                    <a:lstStyle/>
                    <a:p>
                      <a:endParaRPr lang="en-GB" dirty="0"/>
                    </a:p>
                  </a:txBody>
                  <a:tcPr>
                    <a:solidFill>
                      <a:schemeClr val="bg1"/>
                    </a:solidFill>
                  </a:tcPr>
                </a:tc>
                <a:extLst>
                  <a:ext uri="{0D108BD9-81ED-4DB2-BD59-A6C34878D82A}">
                    <a16:rowId xmlns:a16="http://schemas.microsoft.com/office/drawing/2014/main" val="10002"/>
                  </a:ext>
                </a:extLst>
              </a:tr>
            </a:tbl>
          </a:graphicData>
        </a:graphic>
      </p:graphicFrame>
      <p:graphicFrame>
        <p:nvGraphicFramePr>
          <p:cNvPr id="27" name="Table 26">
            <a:extLst>
              <a:ext uri="{FF2B5EF4-FFF2-40B4-BE49-F238E27FC236}">
                <a16:creationId xmlns:a16="http://schemas.microsoft.com/office/drawing/2014/main" id="{148A770F-C2FD-4886-ACBB-3DB038B53F81}"/>
              </a:ext>
            </a:extLst>
          </p:cNvPr>
          <p:cNvGraphicFramePr>
            <a:graphicFrameLocks noGrp="1"/>
          </p:cNvGraphicFramePr>
          <p:nvPr/>
        </p:nvGraphicFramePr>
        <p:xfrm>
          <a:off x="230659" y="5220962"/>
          <a:ext cx="11730681" cy="1501799"/>
        </p:xfrm>
        <a:graphic>
          <a:graphicData uri="http://schemas.openxmlformats.org/drawingml/2006/table">
            <a:tbl>
              <a:tblPr firstRow="1" bandRow="1">
                <a:tableStyleId>{5940675A-B579-460E-94D1-54222C63F5DA}</a:tableStyleId>
              </a:tblPr>
              <a:tblGrid>
                <a:gridCol w="11730681">
                  <a:extLst>
                    <a:ext uri="{9D8B030D-6E8A-4147-A177-3AD203B41FA5}">
                      <a16:colId xmlns:a16="http://schemas.microsoft.com/office/drawing/2014/main" val="20000"/>
                    </a:ext>
                  </a:extLst>
                </a:gridCol>
              </a:tblGrid>
              <a:tr h="505779">
                <a:tc>
                  <a:txBody>
                    <a:bodyPr/>
                    <a:lstStyle/>
                    <a:p>
                      <a:r>
                        <a:rPr lang="en-GB" dirty="0"/>
                        <a:t>The witch or wizard is wearing</a:t>
                      </a:r>
                    </a:p>
                  </a:txBody>
                  <a:tcPr>
                    <a:solidFill>
                      <a:schemeClr val="bg1"/>
                    </a:solidFill>
                  </a:tcPr>
                </a:tc>
                <a:extLst>
                  <a:ext uri="{0D108BD9-81ED-4DB2-BD59-A6C34878D82A}">
                    <a16:rowId xmlns:a16="http://schemas.microsoft.com/office/drawing/2014/main" val="10000"/>
                  </a:ext>
                </a:extLst>
              </a:tr>
              <a:tr h="505779">
                <a:tc>
                  <a:txBody>
                    <a:bodyPr/>
                    <a:lstStyle/>
                    <a:p>
                      <a:endParaRPr lang="en-GB" dirty="0"/>
                    </a:p>
                  </a:txBody>
                  <a:tcPr>
                    <a:solidFill>
                      <a:schemeClr val="bg1"/>
                    </a:solidFill>
                  </a:tcPr>
                </a:tc>
                <a:extLst>
                  <a:ext uri="{0D108BD9-81ED-4DB2-BD59-A6C34878D82A}">
                    <a16:rowId xmlns:a16="http://schemas.microsoft.com/office/drawing/2014/main" val="10001"/>
                  </a:ext>
                </a:extLst>
              </a:tr>
              <a:tr h="490241">
                <a:tc>
                  <a:txBody>
                    <a:bodyPr/>
                    <a:lstStyle/>
                    <a:p>
                      <a:endParaRPr lang="en-GB" dirty="0"/>
                    </a:p>
                  </a:txBody>
                  <a:tcPr>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8403416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1DEA589-0DBE-414A-A895-221228F434E0}"/>
              </a:ext>
            </a:extLst>
          </p:cNvPr>
          <p:cNvSpPr txBox="1"/>
          <p:nvPr/>
        </p:nvSpPr>
        <p:spPr>
          <a:xfrm>
            <a:off x="75272" y="196530"/>
            <a:ext cx="7343860" cy="1200329"/>
          </a:xfrm>
          <a:prstGeom prst="rect">
            <a:avLst/>
          </a:prstGeom>
          <a:noFill/>
        </p:spPr>
        <p:txBody>
          <a:bodyPr wrap="square" rtlCol="0">
            <a:spAutoFit/>
          </a:bodyPr>
          <a:lstStyle/>
          <a:p>
            <a:r>
              <a:rPr lang="en-US" dirty="0">
                <a:ln>
                  <a:solidFill>
                    <a:prstClr val="black"/>
                  </a:solidFill>
                </a:ln>
                <a:solidFill>
                  <a:srgbClr val="5B9BD5">
                    <a:lumMod val="50000"/>
                  </a:srgbClr>
                </a:solidFill>
              </a:rPr>
              <a:t>Write 2 sentences to describe what your witch/wizard’s personality is like.</a:t>
            </a:r>
          </a:p>
          <a:p>
            <a:r>
              <a:rPr lang="en-US" dirty="0">
                <a:ln>
                  <a:solidFill>
                    <a:prstClr val="black"/>
                  </a:solidFill>
                </a:ln>
                <a:solidFill>
                  <a:srgbClr val="5B9BD5">
                    <a:lumMod val="50000"/>
                  </a:srgbClr>
                </a:solidFill>
              </a:rPr>
              <a:t>There is a word bank below to help you but try to think of some </a:t>
            </a:r>
            <a:r>
              <a:rPr lang="en-US" b="1" dirty="0">
                <a:ln>
                  <a:solidFill>
                    <a:prstClr val="black"/>
                  </a:solidFill>
                </a:ln>
                <a:solidFill>
                  <a:srgbClr val="5B9BD5">
                    <a:lumMod val="50000"/>
                  </a:srgbClr>
                </a:solidFill>
              </a:rPr>
              <a:t>adjectives</a:t>
            </a:r>
            <a:r>
              <a:rPr lang="en-US" dirty="0">
                <a:ln>
                  <a:solidFill>
                    <a:prstClr val="black"/>
                  </a:solidFill>
                </a:ln>
                <a:solidFill>
                  <a:srgbClr val="5B9BD5">
                    <a:lumMod val="50000"/>
                  </a:srgbClr>
                </a:solidFill>
              </a:rPr>
              <a:t> of your own too!</a:t>
            </a:r>
          </a:p>
          <a:p>
            <a:endParaRPr lang="en-US" dirty="0">
              <a:ln>
                <a:solidFill>
                  <a:prstClr val="black"/>
                </a:solidFill>
              </a:ln>
              <a:solidFill>
                <a:srgbClr val="5B9BD5">
                  <a:lumMod val="50000"/>
                </a:srgbClr>
              </a:solidFill>
            </a:endParaRPr>
          </a:p>
        </p:txBody>
      </p:sp>
      <p:sp>
        <p:nvSpPr>
          <p:cNvPr id="5" name="Rectangle 4">
            <a:extLst>
              <a:ext uri="{FF2B5EF4-FFF2-40B4-BE49-F238E27FC236}">
                <a16:creationId xmlns:a16="http://schemas.microsoft.com/office/drawing/2014/main" id="{33BC5EA9-CF10-41D2-B679-5C11F65730A9}"/>
              </a:ext>
            </a:extLst>
          </p:cNvPr>
          <p:cNvSpPr/>
          <p:nvPr/>
        </p:nvSpPr>
        <p:spPr>
          <a:xfrm>
            <a:off x="205976" y="1535182"/>
            <a:ext cx="11755364" cy="5273206"/>
          </a:xfrm>
          <a:prstGeom prst="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aphicFrame>
        <p:nvGraphicFramePr>
          <p:cNvPr id="6" name="Table 5">
            <a:extLst>
              <a:ext uri="{FF2B5EF4-FFF2-40B4-BE49-F238E27FC236}">
                <a16:creationId xmlns:a16="http://schemas.microsoft.com/office/drawing/2014/main" id="{3637D3A0-073C-411B-B4A4-509A6546D741}"/>
              </a:ext>
            </a:extLst>
          </p:cNvPr>
          <p:cNvGraphicFramePr>
            <a:graphicFrameLocks noGrp="1"/>
          </p:cNvGraphicFramePr>
          <p:nvPr/>
        </p:nvGraphicFramePr>
        <p:xfrm>
          <a:off x="230658" y="1540545"/>
          <a:ext cx="11730682" cy="1501799"/>
        </p:xfrm>
        <a:graphic>
          <a:graphicData uri="http://schemas.openxmlformats.org/drawingml/2006/table">
            <a:tbl>
              <a:tblPr firstRow="1" bandRow="1">
                <a:tableStyleId>{5940675A-B579-460E-94D1-54222C63F5DA}</a:tableStyleId>
              </a:tblPr>
              <a:tblGrid>
                <a:gridCol w="11730682">
                  <a:extLst>
                    <a:ext uri="{9D8B030D-6E8A-4147-A177-3AD203B41FA5}">
                      <a16:colId xmlns:a16="http://schemas.microsoft.com/office/drawing/2014/main" val="20000"/>
                    </a:ext>
                  </a:extLst>
                </a:gridCol>
              </a:tblGrid>
              <a:tr h="505779">
                <a:tc>
                  <a:txBody>
                    <a:bodyPr/>
                    <a:lstStyle/>
                    <a:p>
                      <a:r>
                        <a:rPr lang="en-GB" dirty="0"/>
                        <a:t>The witch or wizard is</a:t>
                      </a:r>
                    </a:p>
                  </a:txBody>
                  <a:tcPr>
                    <a:solidFill>
                      <a:schemeClr val="bg1"/>
                    </a:solidFill>
                  </a:tcPr>
                </a:tc>
                <a:extLst>
                  <a:ext uri="{0D108BD9-81ED-4DB2-BD59-A6C34878D82A}">
                    <a16:rowId xmlns:a16="http://schemas.microsoft.com/office/drawing/2014/main" val="10000"/>
                  </a:ext>
                </a:extLst>
              </a:tr>
              <a:tr h="505779">
                <a:tc>
                  <a:txBody>
                    <a:bodyPr/>
                    <a:lstStyle/>
                    <a:p>
                      <a:endParaRPr lang="en-GB" dirty="0"/>
                    </a:p>
                  </a:txBody>
                  <a:tcPr>
                    <a:solidFill>
                      <a:schemeClr val="bg1"/>
                    </a:solidFill>
                  </a:tcPr>
                </a:tc>
                <a:extLst>
                  <a:ext uri="{0D108BD9-81ED-4DB2-BD59-A6C34878D82A}">
                    <a16:rowId xmlns:a16="http://schemas.microsoft.com/office/drawing/2014/main" val="10001"/>
                  </a:ext>
                </a:extLst>
              </a:tr>
              <a:tr h="490241">
                <a:tc>
                  <a:txBody>
                    <a:bodyPr/>
                    <a:lstStyle/>
                    <a:p>
                      <a:endParaRPr lang="en-GB" dirty="0"/>
                    </a:p>
                  </a:txBody>
                  <a:tcPr>
                    <a:solidFill>
                      <a:schemeClr val="bg1"/>
                    </a:solidFill>
                  </a:tcPr>
                </a:tc>
                <a:extLst>
                  <a:ext uri="{0D108BD9-81ED-4DB2-BD59-A6C34878D82A}">
                    <a16:rowId xmlns:a16="http://schemas.microsoft.com/office/drawing/2014/main" val="10002"/>
                  </a:ext>
                </a:extLst>
              </a:tr>
            </a:tbl>
          </a:graphicData>
        </a:graphic>
      </p:graphicFrame>
      <p:pic>
        <p:nvPicPr>
          <p:cNvPr id="8" name="Picture 7">
            <a:extLst>
              <a:ext uri="{FF2B5EF4-FFF2-40B4-BE49-F238E27FC236}">
                <a16:creationId xmlns:a16="http://schemas.microsoft.com/office/drawing/2014/main" id="{71C44C5B-500B-48CF-B9A4-F9BC07369F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9132" y="49612"/>
            <a:ext cx="892200" cy="707941"/>
          </a:xfrm>
          <a:prstGeom prst="rect">
            <a:avLst/>
          </a:prstGeom>
        </p:spPr>
      </p:pic>
      <p:pic>
        <p:nvPicPr>
          <p:cNvPr id="9" name="Picture 8">
            <a:extLst>
              <a:ext uri="{FF2B5EF4-FFF2-40B4-BE49-F238E27FC236}">
                <a16:creationId xmlns:a16="http://schemas.microsoft.com/office/drawing/2014/main" id="{3365A4FF-4179-4BE7-AF36-C5117CC519CF}"/>
              </a:ext>
            </a:extLst>
          </p:cNvPr>
          <p:cNvPicPr>
            <a:picLocks noChangeAspect="1"/>
          </p:cNvPicPr>
          <p:nvPr/>
        </p:nvPicPr>
        <p:blipFill rotWithShape="1">
          <a:blip r:embed="rId3">
            <a:extLst>
              <a:ext uri="{28A0092B-C50C-407E-A947-70E740481C1C}">
                <a14:useLocalDpi xmlns:a14="http://schemas.microsoft.com/office/drawing/2010/main" val="0"/>
              </a:ext>
            </a:extLst>
          </a:blip>
          <a:srcRect r="32784" b="-8526"/>
          <a:stretch/>
        </p:blipFill>
        <p:spPr>
          <a:xfrm>
            <a:off x="8311332" y="10470"/>
            <a:ext cx="1369731" cy="583754"/>
          </a:xfrm>
          <a:prstGeom prst="rect">
            <a:avLst/>
          </a:prstGeom>
        </p:spPr>
      </p:pic>
      <p:pic>
        <p:nvPicPr>
          <p:cNvPr id="11" name="Picture 10">
            <a:extLst>
              <a:ext uri="{FF2B5EF4-FFF2-40B4-BE49-F238E27FC236}">
                <a16:creationId xmlns:a16="http://schemas.microsoft.com/office/drawing/2014/main" id="{E7A62C2B-3A14-4C99-BE97-FEB231AE367D}"/>
              </a:ext>
            </a:extLst>
          </p:cNvPr>
          <p:cNvPicPr>
            <a:picLocks noChangeAspect="1"/>
          </p:cNvPicPr>
          <p:nvPr/>
        </p:nvPicPr>
        <p:blipFill>
          <a:blip r:embed="rId4"/>
          <a:stretch>
            <a:fillRect/>
          </a:stretch>
        </p:blipFill>
        <p:spPr>
          <a:xfrm>
            <a:off x="10963313" y="45359"/>
            <a:ext cx="998028" cy="762274"/>
          </a:xfrm>
          <a:prstGeom prst="rect">
            <a:avLst/>
          </a:prstGeom>
        </p:spPr>
      </p:pic>
      <p:graphicFrame>
        <p:nvGraphicFramePr>
          <p:cNvPr id="26" name="Table 25">
            <a:extLst>
              <a:ext uri="{FF2B5EF4-FFF2-40B4-BE49-F238E27FC236}">
                <a16:creationId xmlns:a16="http://schemas.microsoft.com/office/drawing/2014/main" id="{8EA19AAD-B552-43B6-BE18-13E9F48F25BA}"/>
              </a:ext>
            </a:extLst>
          </p:cNvPr>
          <p:cNvGraphicFramePr>
            <a:graphicFrameLocks noGrp="1"/>
          </p:cNvGraphicFramePr>
          <p:nvPr/>
        </p:nvGraphicFramePr>
        <p:xfrm>
          <a:off x="230658" y="3353415"/>
          <a:ext cx="11730682" cy="1501799"/>
        </p:xfrm>
        <a:graphic>
          <a:graphicData uri="http://schemas.openxmlformats.org/drawingml/2006/table">
            <a:tbl>
              <a:tblPr firstRow="1" bandRow="1">
                <a:tableStyleId>{5940675A-B579-460E-94D1-54222C63F5DA}</a:tableStyleId>
              </a:tblPr>
              <a:tblGrid>
                <a:gridCol w="11730682">
                  <a:extLst>
                    <a:ext uri="{9D8B030D-6E8A-4147-A177-3AD203B41FA5}">
                      <a16:colId xmlns:a16="http://schemas.microsoft.com/office/drawing/2014/main" val="20000"/>
                    </a:ext>
                  </a:extLst>
                </a:gridCol>
              </a:tblGrid>
              <a:tr h="505779">
                <a:tc>
                  <a:txBody>
                    <a:bodyPr/>
                    <a:lstStyle/>
                    <a:p>
                      <a:r>
                        <a:rPr lang="en-GB" dirty="0"/>
                        <a:t>The witch or wizard is also</a:t>
                      </a:r>
                    </a:p>
                  </a:txBody>
                  <a:tcPr>
                    <a:solidFill>
                      <a:schemeClr val="bg1"/>
                    </a:solidFill>
                  </a:tcPr>
                </a:tc>
                <a:extLst>
                  <a:ext uri="{0D108BD9-81ED-4DB2-BD59-A6C34878D82A}">
                    <a16:rowId xmlns:a16="http://schemas.microsoft.com/office/drawing/2014/main" val="10000"/>
                  </a:ext>
                </a:extLst>
              </a:tr>
              <a:tr h="505779">
                <a:tc>
                  <a:txBody>
                    <a:bodyPr/>
                    <a:lstStyle/>
                    <a:p>
                      <a:endParaRPr lang="en-GB" dirty="0"/>
                    </a:p>
                  </a:txBody>
                  <a:tcPr>
                    <a:solidFill>
                      <a:schemeClr val="bg1"/>
                    </a:solidFill>
                  </a:tcPr>
                </a:tc>
                <a:extLst>
                  <a:ext uri="{0D108BD9-81ED-4DB2-BD59-A6C34878D82A}">
                    <a16:rowId xmlns:a16="http://schemas.microsoft.com/office/drawing/2014/main" val="10001"/>
                  </a:ext>
                </a:extLst>
              </a:tr>
              <a:tr h="490241">
                <a:tc>
                  <a:txBody>
                    <a:bodyPr/>
                    <a:lstStyle/>
                    <a:p>
                      <a:endParaRPr lang="en-GB" dirty="0"/>
                    </a:p>
                  </a:txBody>
                  <a:tcPr>
                    <a:solidFill>
                      <a:schemeClr val="bg1"/>
                    </a:solidFill>
                  </a:tcPr>
                </a:tc>
                <a:extLst>
                  <a:ext uri="{0D108BD9-81ED-4DB2-BD59-A6C34878D82A}">
                    <a16:rowId xmlns:a16="http://schemas.microsoft.com/office/drawing/2014/main" val="10002"/>
                  </a:ext>
                </a:extLst>
              </a:tr>
            </a:tbl>
          </a:graphicData>
        </a:graphic>
      </p:graphicFrame>
      <p:sp>
        <p:nvSpPr>
          <p:cNvPr id="10" name="TextBox 9">
            <a:extLst>
              <a:ext uri="{FF2B5EF4-FFF2-40B4-BE49-F238E27FC236}">
                <a16:creationId xmlns:a16="http://schemas.microsoft.com/office/drawing/2014/main" id="{984EC588-FB2B-443F-AF8B-5815A5330274}"/>
              </a:ext>
            </a:extLst>
          </p:cNvPr>
          <p:cNvSpPr txBox="1"/>
          <p:nvPr/>
        </p:nvSpPr>
        <p:spPr>
          <a:xfrm>
            <a:off x="435529" y="5102074"/>
            <a:ext cx="11383432" cy="1384995"/>
          </a:xfrm>
          <a:prstGeom prst="rect">
            <a:avLst/>
          </a:prstGeom>
          <a:solidFill>
            <a:schemeClr val="accent1">
              <a:lumMod val="20000"/>
              <a:lumOff val="80000"/>
            </a:schemeClr>
          </a:solidFill>
          <a:ln w="28575"/>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u="sng" dirty="0">
                <a:latin typeface="Comic Sans MS" panose="030F0702030302020204" pitchFamily="66" charset="0"/>
              </a:rPr>
              <a:t>Adjective Word Bank</a:t>
            </a:r>
          </a:p>
          <a:p>
            <a:endParaRPr lang="en-GB" sz="1400" u="sng" dirty="0">
              <a:latin typeface="Comic Sans MS" panose="030F0702030302020204" pitchFamily="66" charset="0"/>
            </a:endParaRPr>
          </a:p>
          <a:p>
            <a:r>
              <a:rPr lang="en-GB" sz="1400" dirty="0">
                <a:latin typeface="Comic Sans MS" panose="030F0702030302020204" pitchFamily="66" charset="0"/>
              </a:rPr>
              <a:t>grumpy      caring       rude    happy    friendly    angry     sly     evil    clever   kind   honest    nasty   gentle     horrible     brave    helpful</a:t>
            </a:r>
          </a:p>
          <a:p>
            <a:endParaRPr lang="en-GB" sz="1400" dirty="0">
              <a:latin typeface="Comic Sans MS" panose="030F0702030302020204" pitchFamily="66" charset="0"/>
            </a:endParaRPr>
          </a:p>
          <a:p>
            <a:r>
              <a:rPr lang="en-GB" sz="1400" dirty="0">
                <a:latin typeface="Comic Sans MS" panose="030F0702030302020204" pitchFamily="66" charset="0"/>
              </a:rPr>
              <a:t>Polite     wise    scary    smart    mean    horrible    shy     furious      cruel     charming       cross        excitable      silly    </a:t>
            </a:r>
          </a:p>
          <a:p>
            <a:endParaRPr lang="en-GB" sz="1400" u="sng" dirty="0">
              <a:latin typeface="Comic Sans MS" panose="030F0702030302020204" pitchFamily="66" charset="0"/>
            </a:endParaRPr>
          </a:p>
        </p:txBody>
      </p:sp>
    </p:spTree>
    <p:extLst>
      <p:ext uri="{BB962C8B-B14F-4D97-AF65-F5344CB8AC3E}">
        <p14:creationId xmlns:p14="http://schemas.microsoft.com/office/powerpoint/2010/main" val="18834192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1DEA589-0DBE-414A-A895-221228F434E0}"/>
              </a:ext>
            </a:extLst>
          </p:cNvPr>
          <p:cNvSpPr txBox="1"/>
          <p:nvPr/>
        </p:nvSpPr>
        <p:spPr>
          <a:xfrm>
            <a:off x="75272" y="152869"/>
            <a:ext cx="7343860" cy="923330"/>
          </a:xfrm>
          <a:prstGeom prst="rect">
            <a:avLst/>
          </a:prstGeom>
          <a:noFill/>
        </p:spPr>
        <p:txBody>
          <a:bodyPr wrap="square" rtlCol="0">
            <a:spAutoFit/>
          </a:bodyPr>
          <a:lstStyle/>
          <a:p>
            <a:r>
              <a:rPr lang="en-US" dirty="0">
                <a:ln>
                  <a:solidFill>
                    <a:prstClr val="black"/>
                  </a:solidFill>
                </a:ln>
                <a:solidFill>
                  <a:srgbClr val="5B9BD5">
                    <a:lumMod val="50000"/>
                  </a:srgbClr>
                </a:solidFill>
              </a:rPr>
              <a:t>Write 5 sentences to describe what your witch/wizard looks like.</a:t>
            </a:r>
          </a:p>
          <a:p>
            <a:r>
              <a:rPr lang="en-US" dirty="0">
                <a:ln>
                  <a:solidFill>
                    <a:prstClr val="black"/>
                  </a:solidFill>
                </a:ln>
                <a:solidFill>
                  <a:srgbClr val="5B9BD5">
                    <a:lumMod val="50000"/>
                  </a:srgbClr>
                </a:solidFill>
              </a:rPr>
              <a:t>There is a word bank below to help you but try to think of some </a:t>
            </a:r>
            <a:r>
              <a:rPr lang="en-US" b="1" dirty="0">
                <a:ln>
                  <a:solidFill>
                    <a:prstClr val="black"/>
                  </a:solidFill>
                </a:ln>
                <a:solidFill>
                  <a:srgbClr val="5B9BD5">
                    <a:lumMod val="50000"/>
                  </a:srgbClr>
                </a:solidFill>
              </a:rPr>
              <a:t>adjectives</a:t>
            </a:r>
            <a:r>
              <a:rPr lang="en-US" dirty="0">
                <a:ln>
                  <a:solidFill>
                    <a:prstClr val="black"/>
                  </a:solidFill>
                </a:ln>
                <a:solidFill>
                  <a:srgbClr val="5B9BD5">
                    <a:lumMod val="50000"/>
                  </a:srgbClr>
                </a:solidFill>
              </a:rPr>
              <a:t> of your own too!</a:t>
            </a:r>
          </a:p>
        </p:txBody>
      </p:sp>
      <p:sp>
        <p:nvSpPr>
          <p:cNvPr id="5" name="Rectangle 4">
            <a:extLst>
              <a:ext uri="{FF2B5EF4-FFF2-40B4-BE49-F238E27FC236}">
                <a16:creationId xmlns:a16="http://schemas.microsoft.com/office/drawing/2014/main" id="{33BC5EA9-CF10-41D2-B679-5C11F65730A9}"/>
              </a:ext>
            </a:extLst>
          </p:cNvPr>
          <p:cNvSpPr/>
          <p:nvPr/>
        </p:nvSpPr>
        <p:spPr>
          <a:xfrm>
            <a:off x="205976" y="1535182"/>
            <a:ext cx="11755364" cy="5273206"/>
          </a:xfrm>
          <a:prstGeom prst="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aphicFrame>
        <p:nvGraphicFramePr>
          <p:cNvPr id="6" name="Table 5">
            <a:extLst>
              <a:ext uri="{FF2B5EF4-FFF2-40B4-BE49-F238E27FC236}">
                <a16:creationId xmlns:a16="http://schemas.microsoft.com/office/drawing/2014/main" id="{3637D3A0-073C-411B-B4A4-509A6546D741}"/>
              </a:ext>
            </a:extLst>
          </p:cNvPr>
          <p:cNvGraphicFramePr>
            <a:graphicFrameLocks noGrp="1"/>
          </p:cNvGraphicFramePr>
          <p:nvPr/>
        </p:nvGraphicFramePr>
        <p:xfrm>
          <a:off x="230658" y="1540545"/>
          <a:ext cx="11730682" cy="1501799"/>
        </p:xfrm>
        <a:graphic>
          <a:graphicData uri="http://schemas.openxmlformats.org/drawingml/2006/table">
            <a:tbl>
              <a:tblPr firstRow="1" bandRow="1">
                <a:tableStyleId>{5940675A-B579-460E-94D1-54222C63F5DA}</a:tableStyleId>
              </a:tblPr>
              <a:tblGrid>
                <a:gridCol w="11730682">
                  <a:extLst>
                    <a:ext uri="{9D8B030D-6E8A-4147-A177-3AD203B41FA5}">
                      <a16:colId xmlns:a16="http://schemas.microsoft.com/office/drawing/2014/main" val="20000"/>
                    </a:ext>
                  </a:extLst>
                </a:gridCol>
              </a:tblGrid>
              <a:tr h="505779">
                <a:tc>
                  <a:txBody>
                    <a:bodyPr/>
                    <a:lstStyle/>
                    <a:p>
                      <a:endParaRPr lang="en-GB" dirty="0"/>
                    </a:p>
                  </a:txBody>
                  <a:tcPr>
                    <a:solidFill>
                      <a:schemeClr val="bg1"/>
                    </a:solidFill>
                  </a:tcPr>
                </a:tc>
                <a:extLst>
                  <a:ext uri="{0D108BD9-81ED-4DB2-BD59-A6C34878D82A}">
                    <a16:rowId xmlns:a16="http://schemas.microsoft.com/office/drawing/2014/main" val="10000"/>
                  </a:ext>
                </a:extLst>
              </a:tr>
              <a:tr h="505779">
                <a:tc>
                  <a:txBody>
                    <a:bodyPr/>
                    <a:lstStyle/>
                    <a:p>
                      <a:endParaRPr lang="en-GB" dirty="0"/>
                    </a:p>
                  </a:txBody>
                  <a:tcPr>
                    <a:solidFill>
                      <a:schemeClr val="bg1"/>
                    </a:solidFill>
                  </a:tcPr>
                </a:tc>
                <a:extLst>
                  <a:ext uri="{0D108BD9-81ED-4DB2-BD59-A6C34878D82A}">
                    <a16:rowId xmlns:a16="http://schemas.microsoft.com/office/drawing/2014/main" val="10001"/>
                  </a:ext>
                </a:extLst>
              </a:tr>
              <a:tr h="490241">
                <a:tc>
                  <a:txBody>
                    <a:bodyPr/>
                    <a:lstStyle/>
                    <a:p>
                      <a:endParaRPr lang="en-GB" dirty="0"/>
                    </a:p>
                  </a:txBody>
                  <a:tcPr>
                    <a:solidFill>
                      <a:schemeClr val="bg1"/>
                    </a:solidFill>
                  </a:tcPr>
                </a:tc>
                <a:extLst>
                  <a:ext uri="{0D108BD9-81ED-4DB2-BD59-A6C34878D82A}">
                    <a16:rowId xmlns:a16="http://schemas.microsoft.com/office/drawing/2014/main" val="10002"/>
                  </a:ext>
                </a:extLst>
              </a:tr>
            </a:tbl>
          </a:graphicData>
        </a:graphic>
      </p:graphicFrame>
      <p:pic>
        <p:nvPicPr>
          <p:cNvPr id="8" name="Picture 7">
            <a:extLst>
              <a:ext uri="{FF2B5EF4-FFF2-40B4-BE49-F238E27FC236}">
                <a16:creationId xmlns:a16="http://schemas.microsoft.com/office/drawing/2014/main" id="{71C44C5B-500B-48CF-B9A4-F9BC07369F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9132" y="49612"/>
            <a:ext cx="892200" cy="707941"/>
          </a:xfrm>
          <a:prstGeom prst="rect">
            <a:avLst/>
          </a:prstGeom>
        </p:spPr>
      </p:pic>
      <p:pic>
        <p:nvPicPr>
          <p:cNvPr id="9" name="Picture 8">
            <a:extLst>
              <a:ext uri="{FF2B5EF4-FFF2-40B4-BE49-F238E27FC236}">
                <a16:creationId xmlns:a16="http://schemas.microsoft.com/office/drawing/2014/main" id="{3365A4FF-4179-4BE7-AF36-C5117CC519CF}"/>
              </a:ext>
            </a:extLst>
          </p:cNvPr>
          <p:cNvPicPr>
            <a:picLocks noChangeAspect="1"/>
          </p:cNvPicPr>
          <p:nvPr/>
        </p:nvPicPr>
        <p:blipFill rotWithShape="1">
          <a:blip r:embed="rId3">
            <a:extLst>
              <a:ext uri="{28A0092B-C50C-407E-A947-70E740481C1C}">
                <a14:useLocalDpi xmlns:a14="http://schemas.microsoft.com/office/drawing/2010/main" val="0"/>
              </a:ext>
            </a:extLst>
          </a:blip>
          <a:srcRect r="32784" b="-8526"/>
          <a:stretch/>
        </p:blipFill>
        <p:spPr>
          <a:xfrm>
            <a:off x="8311332" y="10470"/>
            <a:ext cx="1369731" cy="583754"/>
          </a:xfrm>
          <a:prstGeom prst="rect">
            <a:avLst/>
          </a:prstGeom>
        </p:spPr>
      </p:pic>
      <p:pic>
        <p:nvPicPr>
          <p:cNvPr id="11" name="Picture 10">
            <a:extLst>
              <a:ext uri="{FF2B5EF4-FFF2-40B4-BE49-F238E27FC236}">
                <a16:creationId xmlns:a16="http://schemas.microsoft.com/office/drawing/2014/main" id="{E7A62C2B-3A14-4C99-BE97-FEB231AE367D}"/>
              </a:ext>
            </a:extLst>
          </p:cNvPr>
          <p:cNvPicPr>
            <a:picLocks noChangeAspect="1"/>
          </p:cNvPicPr>
          <p:nvPr/>
        </p:nvPicPr>
        <p:blipFill>
          <a:blip r:embed="rId4"/>
          <a:stretch>
            <a:fillRect/>
          </a:stretch>
        </p:blipFill>
        <p:spPr>
          <a:xfrm>
            <a:off x="10963313" y="45359"/>
            <a:ext cx="998028" cy="762274"/>
          </a:xfrm>
          <a:prstGeom prst="rect">
            <a:avLst/>
          </a:prstGeom>
        </p:spPr>
      </p:pic>
      <p:graphicFrame>
        <p:nvGraphicFramePr>
          <p:cNvPr id="26" name="Table 25">
            <a:extLst>
              <a:ext uri="{FF2B5EF4-FFF2-40B4-BE49-F238E27FC236}">
                <a16:creationId xmlns:a16="http://schemas.microsoft.com/office/drawing/2014/main" id="{8EA19AAD-B552-43B6-BE18-13E9F48F25BA}"/>
              </a:ext>
            </a:extLst>
          </p:cNvPr>
          <p:cNvGraphicFramePr>
            <a:graphicFrameLocks noGrp="1"/>
          </p:cNvGraphicFramePr>
          <p:nvPr/>
        </p:nvGraphicFramePr>
        <p:xfrm>
          <a:off x="230658" y="3353415"/>
          <a:ext cx="11730682" cy="1501799"/>
        </p:xfrm>
        <a:graphic>
          <a:graphicData uri="http://schemas.openxmlformats.org/drawingml/2006/table">
            <a:tbl>
              <a:tblPr firstRow="1" bandRow="1">
                <a:tableStyleId>{5940675A-B579-460E-94D1-54222C63F5DA}</a:tableStyleId>
              </a:tblPr>
              <a:tblGrid>
                <a:gridCol w="11730682">
                  <a:extLst>
                    <a:ext uri="{9D8B030D-6E8A-4147-A177-3AD203B41FA5}">
                      <a16:colId xmlns:a16="http://schemas.microsoft.com/office/drawing/2014/main" val="20000"/>
                    </a:ext>
                  </a:extLst>
                </a:gridCol>
              </a:tblGrid>
              <a:tr h="505779">
                <a:tc>
                  <a:txBody>
                    <a:bodyPr/>
                    <a:lstStyle/>
                    <a:p>
                      <a:endParaRPr lang="en-GB" dirty="0"/>
                    </a:p>
                  </a:txBody>
                  <a:tcPr>
                    <a:solidFill>
                      <a:schemeClr val="bg1"/>
                    </a:solidFill>
                  </a:tcPr>
                </a:tc>
                <a:extLst>
                  <a:ext uri="{0D108BD9-81ED-4DB2-BD59-A6C34878D82A}">
                    <a16:rowId xmlns:a16="http://schemas.microsoft.com/office/drawing/2014/main" val="10000"/>
                  </a:ext>
                </a:extLst>
              </a:tr>
              <a:tr h="505779">
                <a:tc>
                  <a:txBody>
                    <a:bodyPr/>
                    <a:lstStyle/>
                    <a:p>
                      <a:endParaRPr lang="en-GB" dirty="0"/>
                    </a:p>
                  </a:txBody>
                  <a:tcPr>
                    <a:solidFill>
                      <a:schemeClr val="bg1"/>
                    </a:solidFill>
                  </a:tcPr>
                </a:tc>
                <a:extLst>
                  <a:ext uri="{0D108BD9-81ED-4DB2-BD59-A6C34878D82A}">
                    <a16:rowId xmlns:a16="http://schemas.microsoft.com/office/drawing/2014/main" val="10001"/>
                  </a:ext>
                </a:extLst>
              </a:tr>
              <a:tr h="490241">
                <a:tc>
                  <a:txBody>
                    <a:bodyPr/>
                    <a:lstStyle/>
                    <a:p>
                      <a:endParaRPr lang="en-GB" dirty="0"/>
                    </a:p>
                  </a:txBody>
                  <a:tcPr>
                    <a:solidFill>
                      <a:schemeClr val="bg1"/>
                    </a:solidFill>
                  </a:tcPr>
                </a:tc>
                <a:extLst>
                  <a:ext uri="{0D108BD9-81ED-4DB2-BD59-A6C34878D82A}">
                    <a16:rowId xmlns:a16="http://schemas.microsoft.com/office/drawing/2014/main" val="10002"/>
                  </a:ext>
                </a:extLst>
              </a:tr>
            </a:tbl>
          </a:graphicData>
        </a:graphic>
      </p:graphicFrame>
      <p:sp>
        <p:nvSpPr>
          <p:cNvPr id="10" name="TextBox 9">
            <a:extLst>
              <a:ext uri="{FF2B5EF4-FFF2-40B4-BE49-F238E27FC236}">
                <a16:creationId xmlns:a16="http://schemas.microsoft.com/office/drawing/2014/main" id="{984EC588-FB2B-443F-AF8B-5815A5330274}"/>
              </a:ext>
            </a:extLst>
          </p:cNvPr>
          <p:cNvSpPr txBox="1"/>
          <p:nvPr/>
        </p:nvSpPr>
        <p:spPr>
          <a:xfrm>
            <a:off x="391942" y="4940345"/>
            <a:ext cx="11383432" cy="1815882"/>
          </a:xfrm>
          <a:prstGeom prst="rect">
            <a:avLst/>
          </a:prstGeom>
          <a:solidFill>
            <a:schemeClr val="accent1">
              <a:lumMod val="20000"/>
              <a:lumOff val="80000"/>
            </a:schemeClr>
          </a:solidFill>
          <a:ln w="28575"/>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u="sng" dirty="0">
                <a:latin typeface="Comic Sans MS" panose="030F0702030302020204" pitchFamily="66" charset="0"/>
              </a:rPr>
              <a:t>Adjective Word Bank</a:t>
            </a:r>
          </a:p>
          <a:p>
            <a:endParaRPr lang="en-GB" sz="1400" u="sng" dirty="0">
              <a:latin typeface="Comic Sans MS" panose="030F0702030302020204" pitchFamily="66" charset="0"/>
            </a:endParaRPr>
          </a:p>
          <a:p>
            <a:r>
              <a:rPr lang="en-GB" sz="1400" dirty="0">
                <a:latin typeface="Comic Sans MS" panose="030F0702030302020204" pitchFamily="66" charset="0"/>
              </a:rPr>
              <a:t>beautiful   ugly    pretty     handsome     cool     skinny        fat         </a:t>
            </a:r>
          </a:p>
          <a:p>
            <a:endParaRPr lang="en-GB" sz="1400" u="sng" dirty="0">
              <a:latin typeface="Comic Sans MS" panose="030F0702030302020204" pitchFamily="66" charset="0"/>
            </a:endParaRPr>
          </a:p>
          <a:p>
            <a:r>
              <a:rPr lang="en-GB" sz="1400" dirty="0">
                <a:latin typeface="Comic Sans MS" panose="030F0702030302020204" pitchFamily="66" charset="0"/>
              </a:rPr>
              <a:t>old  young   long    short   tall    hat     cloak    dress      trousers     colourful     sparkly       glowing     tatty    beard     glasses      hair   </a:t>
            </a:r>
          </a:p>
          <a:p>
            <a:endParaRPr lang="en-GB" sz="1400" dirty="0">
              <a:latin typeface="Comic Sans MS" panose="030F0702030302020204" pitchFamily="66" charset="0"/>
            </a:endParaRPr>
          </a:p>
          <a:p>
            <a:r>
              <a:rPr lang="en-GB" sz="1400" dirty="0">
                <a:latin typeface="Comic Sans MS" panose="030F0702030302020204" pitchFamily="66" charset="0"/>
              </a:rPr>
              <a:t>eyes    big    small     nose     warts      teeth      nails       dark      bright     long      ears     jewellery       shoes     wrinkly     smooth   skin   </a:t>
            </a:r>
          </a:p>
          <a:p>
            <a:endParaRPr lang="en-GB" sz="1400" u="sng" dirty="0">
              <a:latin typeface="Comic Sans MS" panose="030F0702030302020204" pitchFamily="66" charset="0"/>
            </a:endParaRPr>
          </a:p>
        </p:txBody>
      </p:sp>
    </p:spTree>
    <p:extLst>
      <p:ext uri="{BB962C8B-B14F-4D97-AF65-F5344CB8AC3E}">
        <p14:creationId xmlns:p14="http://schemas.microsoft.com/office/powerpoint/2010/main" val="20396056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3BC5EA9-CF10-41D2-B679-5C11F65730A9}"/>
              </a:ext>
            </a:extLst>
          </p:cNvPr>
          <p:cNvSpPr/>
          <p:nvPr/>
        </p:nvSpPr>
        <p:spPr>
          <a:xfrm>
            <a:off x="205977" y="1519254"/>
            <a:ext cx="11755364" cy="5273206"/>
          </a:xfrm>
          <a:prstGeom prst="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aphicFrame>
        <p:nvGraphicFramePr>
          <p:cNvPr id="6" name="Table 5">
            <a:extLst>
              <a:ext uri="{FF2B5EF4-FFF2-40B4-BE49-F238E27FC236}">
                <a16:creationId xmlns:a16="http://schemas.microsoft.com/office/drawing/2014/main" id="{3637D3A0-073C-411B-B4A4-509A6546D741}"/>
              </a:ext>
            </a:extLst>
          </p:cNvPr>
          <p:cNvGraphicFramePr>
            <a:graphicFrameLocks noGrp="1"/>
          </p:cNvGraphicFramePr>
          <p:nvPr/>
        </p:nvGraphicFramePr>
        <p:xfrm>
          <a:off x="230659" y="1529085"/>
          <a:ext cx="11730682" cy="1501799"/>
        </p:xfrm>
        <a:graphic>
          <a:graphicData uri="http://schemas.openxmlformats.org/drawingml/2006/table">
            <a:tbl>
              <a:tblPr firstRow="1" bandRow="1">
                <a:tableStyleId>{5940675A-B579-460E-94D1-54222C63F5DA}</a:tableStyleId>
              </a:tblPr>
              <a:tblGrid>
                <a:gridCol w="11730682">
                  <a:extLst>
                    <a:ext uri="{9D8B030D-6E8A-4147-A177-3AD203B41FA5}">
                      <a16:colId xmlns:a16="http://schemas.microsoft.com/office/drawing/2014/main" val="20000"/>
                    </a:ext>
                  </a:extLst>
                </a:gridCol>
              </a:tblGrid>
              <a:tr h="505779">
                <a:tc>
                  <a:txBody>
                    <a:bodyPr/>
                    <a:lstStyle/>
                    <a:p>
                      <a:endParaRPr lang="en-GB" dirty="0"/>
                    </a:p>
                  </a:txBody>
                  <a:tcPr>
                    <a:solidFill>
                      <a:schemeClr val="bg1"/>
                    </a:solidFill>
                  </a:tcPr>
                </a:tc>
                <a:extLst>
                  <a:ext uri="{0D108BD9-81ED-4DB2-BD59-A6C34878D82A}">
                    <a16:rowId xmlns:a16="http://schemas.microsoft.com/office/drawing/2014/main" val="10000"/>
                  </a:ext>
                </a:extLst>
              </a:tr>
              <a:tr h="505779">
                <a:tc>
                  <a:txBody>
                    <a:bodyPr/>
                    <a:lstStyle/>
                    <a:p>
                      <a:endParaRPr lang="en-GB" dirty="0"/>
                    </a:p>
                  </a:txBody>
                  <a:tcPr>
                    <a:solidFill>
                      <a:schemeClr val="bg1"/>
                    </a:solidFill>
                  </a:tcPr>
                </a:tc>
                <a:extLst>
                  <a:ext uri="{0D108BD9-81ED-4DB2-BD59-A6C34878D82A}">
                    <a16:rowId xmlns:a16="http://schemas.microsoft.com/office/drawing/2014/main" val="10001"/>
                  </a:ext>
                </a:extLst>
              </a:tr>
              <a:tr h="490241">
                <a:tc>
                  <a:txBody>
                    <a:bodyPr/>
                    <a:lstStyle/>
                    <a:p>
                      <a:endParaRPr lang="en-GB" dirty="0"/>
                    </a:p>
                  </a:txBody>
                  <a:tcPr>
                    <a:solidFill>
                      <a:schemeClr val="bg1"/>
                    </a:solidFill>
                  </a:tcPr>
                </a:tc>
                <a:extLst>
                  <a:ext uri="{0D108BD9-81ED-4DB2-BD59-A6C34878D82A}">
                    <a16:rowId xmlns:a16="http://schemas.microsoft.com/office/drawing/2014/main" val="10002"/>
                  </a:ext>
                </a:extLst>
              </a:tr>
            </a:tbl>
          </a:graphicData>
        </a:graphic>
      </p:graphicFrame>
      <p:pic>
        <p:nvPicPr>
          <p:cNvPr id="8" name="Picture 7">
            <a:extLst>
              <a:ext uri="{FF2B5EF4-FFF2-40B4-BE49-F238E27FC236}">
                <a16:creationId xmlns:a16="http://schemas.microsoft.com/office/drawing/2014/main" id="{71C44C5B-500B-48CF-B9A4-F9BC07369F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9132" y="49612"/>
            <a:ext cx="892200" cy="707941"/>
          </a:xfrm>
          <a:prstGeom prst="rect">
            <a:avLst/>
          </a:prstGeom>
        </p:spPr>
      </p:pic>
      <p:pic>
        <p:nvPicPr>
          <p:cNvPr id="9" name="Picture 8">
            <a:extLst>
              <a:ext uri="{FF2B5EF4-FFF2-40B4-BE49-F238E27FC236}">
                <a16:creationId xmlns:a16="http://schemas.microsoft.com/office/drawing/2014/main" id="{3365A4FF-4179-4BE7-AF36-C5117CC519CF}"/>
              </a:ext>
            </a:extLst>
          </p:cNvPr>
          <p:cNvPicPr>
            <a:picLocks noChangeAspect="1"/>
          </p:cNvPicPr>
          <p:nvPr/>
        </p:nvPicPr>
        <p:blipFill rotWithShape="1">
          <a:blip r:embed="rId3">
            <a:extLst>
              <a:ext uri="{28A0092B-C50C-407E-A947-70E740481C1C}">
                <a14:useLocalDpi xmlns:a14="http://schemas.microsoft.com/office/drawing/2010/main" val="0"/>
              </a:ext>
            </a:extLst>
          </a:blip>
          <a:srcRect r="32784" b="-8526"/>
          <a:stretch/>
        </p:blipFill>
        <p:spPr>
          <a:xfrm>
            <a:off x="8311332" y="10470"/>
            <a:ext cx="1369731" cy="583754"/>
          </a:xfrm>
          <a:prstGeom prst="rect">
            <a:avLst/>
          </a:prstGeom>
        </p:spPr>
      </p:pic>
      <p:pic>
        <p:nvPicPr>
          <p:cNvPr id="11" name="Picture 10">
            <a:extLst>
              <a:ext uri="{FF2B5EF4-FFF2-40B4-BE49-F238E27FC236}">
                <a16:creationId xmlns:a16="http://schemas.microsoft.com/office/drawing/2014/main" id="{E7A62C2B-3A14-4C99-BE97-FEB231AE367D}"/>
              </a:ext>
            </a:extLst>
          </p:cNvPr>
          <p:cNvPicPr>
            <a:picLocks noChangeAspect="1"/>
          </p:cNvPicPr>
          <p:nvPr/>
        </p:nvPicPr>
        <p:blipFill>
          <a:blip r:embed="rId4"/>
          <a:stretch>
            <a:fillRect/>
          </a:stretch>
        </p:blipFill>
        <p:spPr>
          <a:xfrm>
            <a:off x="10963313" y="45359"/>
            <a:ext cx="998028" cy="762274"/>
          </a:xfrm>
          <a:prstGeom prst="rect">
            <a:avLst/>
          </a:prstGeom>
        </p:spPr>
      </p:pic>
      <p:graphicFrame>
        <p:nvGraphicFramePr>
          <p:cNvPr id="26" name="Table 25">
            <a:extLst>
              <a:ext uri="{FF2B5EF4-FFF2-40B4-BE49-F238E27FC236}">
                <a16:creationId xmlns:a16="http://schemas.microsoft.com/office/drawing/2014/main" id="{8EA19AAD-B552-43B6-BE18-13E9F48F25BA}"/>
              </a:ext>
            </a:extLst>
          </p:cNvPr>
          <p:cNvGraphicFramePr>
            <a:graphicFrameLocks noGrp="1"/>
          </p:cNvGraphicFramePr>
          <p:nvPr/>
        </p:nvGraphicFramePr>
        <p:xfrm>
          <a:off x="230658" y="3353415"/>
          <a:ext cx="11730682" cy="1501799"/>
        </p:xfrm>
        <a:graphic>
          <a:graphicData uri="http://schemas.openxmlformats.org/drawingml/2006/table">
            <a:tbl>
              <a:tblPr firstRow="1" bandRow="1">
                <a:tableStyleId>{5940675A-B579-460E-94D1-54222C63F5DA}</a:tableStyleId>
              </a:tblPr>
              <a:tblGrid>
                <a:gridCol w="11730682">
                  <a:extLst>
                    <a:ext uri="{9D8B030D-6E8A-4147-A177-3AD203B41FA5}">
                      <a16:colId xmlns:a16="http://schemas.microsoft.com/office/drawing/2014/main" val="20000"/>
                    </a:ext>
                  </a:extLst>
                </a:gridCol>
              </a:tblGrid>
              <a:tr h="505779">
                <a:tc>
                  <a:txBody>
                    <a:bodyPr/>
                    <a:lstStyle/>
                    <a:p>
                      <a:endParaRPr lang="en-GB" dirty="0"/>
                    </a:p>
                  </a:txBody>
                  <a:tcPr>
                    <a:solidFill>
                      <a:schemeClr val="bg1"/>
                    </a:solidFill>
                  </a:tcPr>
                </a:tc>
                <a:extLst>
                  <a:ext uri="{0D108BD9-81ED-4DB2-BD59-A6C34878D82A}">
                    <a16:rowId xmlns:a16="http://schemas.microsoft.com/office/drawing/2014/main" val="10000"/>
                  </a:ext>
                </a:extLst>
              </a:tr>
              <a:tr h="505779">
                <a:tc>
                  <a:txBody>
                    <a:bodyPr/>
                    <a:lstStyle/>
                    <a:p>
                      <a:endParaRPr lang="en-GB" dirty="0"/>
                    </a:p>
                  </a:txBody>
                  <a:tcPr>
                    <a:solidFill>
                      <a:schemeClr val="bg1"/>
                    </a:solidFill>
                  </a:tcPr>
                </a:tc>
                <a:extLst>
                  <a:ext uri="{0D108BD9-81ED-4DB2-BD59-A6C34878D82A}">
                    <a16:rowId xmlns:a16="http://schemas.microsoft.com/office/drawing/2014/main" val="10001"/>
                  </a:ext>
                </a:extLst>
              </a:tr>
              <a:tr h="490241">
                <a:tc>
                  <a:txBody>
                    <a:bodyPr/>
                    <a:lstStyle/>
                    <a:p>
                      <a:endParaRPr lang="en-GB" dirty="0"/>
                    </a:p>
                  </a:txBody>
                  <a:tcPr>
                    <a:solidFill>
                      <a:schemeClr val="bg1"/>
                    </a:solidFill>
                  </a:tcPr>
                </a:tc>
                <a:extLst>
                  <a:ext uri="{0D108BD9-81ED-4DB2-BD59-A6C34878D82A}">
                    <a16:rowId xmlns:a16="http://schemas.microsoft.com/office/drawing/2014/main" val="10002"/>
                  </a:ext>
                </a:extLst>
              </a:tr>
            </a:tbl>
          </a:graphicData>
        </a:graphic>
      </p:graphicFrame>
      <p:graphicFrame>
        <p:nvGraphicFramePr>
          <p:cNvPr id="27" name="Table 26">
            <a:extLst>
              <a:ext uri="{FF2B5EF4-FFF2-40B4-BE49-F238E27FC236}">
                <a16:creationId xmlns:a16="http://schemas.microsoft.com/office/drawing/2014/main" id="{148A770F-C2FD-4886-ACBB-3DB038B53F81}"/>
              </a:ext>
            </a:extLst>
          </p:cNvPr>
          <p:cNvGraphicFramePr>
            <a:graphicFrameLocks noGrp="1"/>
          </p:cNvGraphicFramePr>
          <p:nvPr/>
        </p:nvGraphicFramePr>
        <p:xfrm>
          <a:off x="230659" y="5220962"/>
          <a:ext cx="11730681" cy="1501799"/>
        </p:xfrm>
        <a:graphic>
          <a:graphicData uri="http://schemas.openxmlformats.org/drawingml/2006/table">
            <a:tbl>
              <a:tblPr firstRow="1" bandRow="1">
                <a:tableStyleId>{5940675A-B579-460E-94D1-54222C63F5DA}</a:tableStyleId>
              </a:tblPr>
              <a:tblGrid>
                <a:gridCol w="11730681">
                  <a:extLst>
                    <a:ext uri="{9D8B030D-6E8A-4147-A177-3AD203B41FA5}">
                      <a16:colId xmlns:a16="http://schemas.microsoft.com/office/drawing/2014/main" val="20000"/>
                    </a:ext>
                  </a:extLst>
                </a:gridCol>
              </a:tblGrid>
              <a:tr h="505779">
                <a:tc>
                  <a:txBody>
                    <a:bodyPr/>
                    <a:lstStyle/>
                    <a:p>
                      <a:endParaRPr lang="en-GB" dirty="0"/>
                    </a:p>
                  </a:txBody>
                  <a:tcPr>
                    <a:solidFill>
                      <a:schemeClr val="bg1"/>
                    </a:solidFill>
                  </a:tcPr>
                </a:tc>
                <a:extLst>
                  <a:ext uri="{0D108BD9-81ED-4DB2-BD59-A6C34878D82A}">
                    <a16:rowId xmlns:a16="http://schemas.microsoft.com/office/drawing/2014/main" val="10000"/>
                  </a:ext>
                </a:extLst>
              </a:tr>
              <a:tr h="505779">
                <a:tc>
                  <a:txBody>
                    <a:bodyPr/>
                    <a:lstStyle/>
                    <a:p>
                      <a:endParaRPr lang="en-GB" dirty="0"/>
                    </a:p>
                  </a:txBody>
                  <a:tcPr>
                    <a:solidFill>
                      <a:schemeClr val="bg1"/>
                    </a:solidFill>
                  </a:tcPr>
                </a:tc>
                <a:extLst>
                  <a:ext uri="{0D108BD9-81ED-4DB2-BD59-A6C34878D82A}">
                    <a16:rowId xmlns:a16="http://schemas.microsoft.com/office/drawing/2014/main" val="10001"/>
                  </a:ext>
                </a:extLst>
              </a:tr>
              <a:tr h="490241">
                <a:tc>
                  <a:txBody>
                    <a:bodyPr/>
                    <a:lstStyle/>
                    <a:p>
                      <a:endParaRPr lang="en-GB" dirty="0"/>
                    </a:p>
                  </a:txBody>
                  <a:tcPr>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4933724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1DEA589-0DBE-414A-A895-221228F434E0}"/>
              </a:ext>
            </a:extLst>
          </p:cNvPr>
          <p:cNvSpPr txBox="1"/>
          <p:nvPr/>
        </p:nvSpPr>
        <p:spPr>
          <a:xfrm>
            <a:off x="75272" y="196530"/>
            <a:ext cx="7343860" cy="1200329"/>
          </a:xfrm>
          <a:prstGeom prst="rect">
            <a:avLst/>
          </a:prstGeom>
          <a:noFill/>
        </p:spPr>
        <p:txBody>
          <a:bodyPr wrap="square" rtlCol="0">
            <a:spAutoFit/>
          </a:bodyPr>
          <a:lstStyle/>
          <a:p>
            <a:r>
              <a:rPr lang="en-US" dirty="0">
                <a:ln>
                  <a:solidFill>
                    <a:prstClr val="black"/>
                  </a:solidFill>
                </a:ln>
                <a:solidFill>
                  <a:srgbClr val="5B9BD5">
                    <a:lumMod val="50000"/>
                  </a:srgbClr>
                </a:solidFill>
              </a:rPr>
              <a:t>Write 2 sentences to describe what your witch/wizard’s personality is like.</a:t>
            </a:r>
          </a:p>
          <a:p>
            <a:r>
              <a:rPr lang="en-US" dirty="0">
                <a:ln>
                  <a:solidFill>
                    <a:prstClr val="black"/>
                  </a:solidFill>
                </a:ln>
                <a:solidFill>
                  <a:srgbClr val="5B9BD5">
                    <a:lumMod val="50000"/>
                  </a:srgbClr>
                </a:solidFill>
              </a:rPr>
              <a:t>There is a word bank below to help you but try to think of some </a:t>
            </a:r>
            <a:r>
              <a:rPr lang="en-US" b="1" dirty="0">
                <a:ln>
                  <a:solidFill>
                    <a:prstClr val="black"/>
                  </a:solidFill>
                </a:ln>
                <a:solidFill>
                  <a:srgbClr val="5B9BD5">
                    <a:lumMod val="50000"/>
                  </a:srgbClr>
                </a:solidFill>
              </a:rPr>
              <a:t>adjectives</a:t>
            </a:r>
            <a:r>
              <a:rPr lang="en-US" dirty="0">
                <a:ln>
                  <a:solidFill>
                    <a:prstClr val="black"/>
                  </a:solidFill>
                </a:ln>
                <a:solidFill>
                  <a:srgbClr val="5B9BD5">
                    <a:lumMod val="50000"/>
                  </a:srgbClr>
                </a:solidFill>
              </a:rPr>
              <a:t> of your own too!</a:t>
            </a:r>
          </a:p>
          <a:p>
            <a:endParaRPr lang="en-US" dirty="0">
              <a:ln>
                <a:solidFill>
                  <a:prstClr val="black"/>
                </a:solidFill>
              </a:ln>
              <a:solidFill>
                <a:srgbClr val="5B9BD5">
                  <a:lumMod val="50000"/>
                </a:srgbClr>
              </a:solidFill>
            </a:endParaRPr>
          </a:p>
        </p:txBody>
      </p:sp>
      <p:sp>
        <p:nvSpPr>
          <p:cNvPr id="5" name="Rectangle 4">
            <a:extLst>
              <a:ext uri="{FF2B5EF4-FFF2-40B4-BE49-F238E27FC236}">
                <a16:creationId xmlns:a16="http://schemas.microsoft.com/office/drawing/2014/main" id="{33BC5EA9-CF10-41D2-B679-5C11F65730A9}"/>
              </a:ext>
            </a:extLst>
          </p:cNvPr>
          <p:cNvSpPr/>
          <p:nvPr/>
        </p:nvSpPr>
        <p:spPr>
          <a:xfrm>
            <a:off x="205976" y="1535182"/>
            <a:ext cx="11755364" cy="5273206"/>
          </a:xfrm>
          <a:prstGeom prst="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aphicFrame>
        <p:nvGraphicFramePr>
          <p:cNvPr id="6" name="Table 5">
            <a:extLst>
              <a:ext uri="{FF2B5EF4-FFF2-40B4-BE49-F238E27FC236}">
                <a16:creationId xmlns:a16="http://schemas.microsoft.com/office/drawing/2014/main" id="{3637D3A0-073C-411B-B4A4-509A6546D741}"/>
              </a:ext>
            </a:extLst>
          </p:cNvPr>
          <p:cNvGraphicFramePr>
            <a:graphicFrameLocks noGrp="1"/>
          </p:cNvGraphicFramePr>
          <p:nvPr/>
        </p:nvGraphicFramePr>
        <p:xfrm>
          <a:off x="230658" y="1540545"/>
          <a:ext cx="11730682" cy="1501799"/>
        </p:xfrm>
        <a:graphic>
          <a:graphicData uri="http://schemas.openxmlformats.org/drawingml/2006/table">
            <a:tbl>
              <a:tblPr firstRow="1" bandRow="1">
                <a:tableStyleId>{5940675A-B579-460E-94D1-54222C63F5DA}</a:tableStyleId>
              </a:tblPr>
              <a:tblGrid>
                <a:gridCol w="11730682">
                  <a:extLst>
                    <a:ext uri="{9D8B030D-6E8A-4147-A177-3AD203B41FA5}">
                      <a16:colId xmlns:a16="http://schemas.microsoft.com/office/drawing/2014/main" val="20000"/>
                    </a:ext>
                  </a:extLst>
                </a:gridCol>
              </a:tblGrid>
              <a:tr h="505779">
                <a:tc>
                  <a:txBody>
                    <a:bodyPr/>
                    <a:lstStyle/>
                    <a:p>
                      <a:endParaRPr lang="en-GB" dirty="0"/>
                    </a:p>
                  </a:txBody>
                  <a:tcPr>
                    <a:solidFill>
                      <a:schemeClr val="bg1"/>
                    </a:solidFill>
                  </a:tcPr>
                </a:tc>
                <a:extLst>
                  <a:ext uri="{0D108BD9-81ED-4DB2-BD59-A6C34878D82A}">
                    <a16:rowId xmlns:a16="http://schemas.microsoft.com/office/drawing/2014/main" val="10000"/>
                  </a:ext>
                </a:extLst>
              </a:tr>
              <a:tr h="505779">
                <a:tc>
                  <a:txBody>
                    <a:bodyPr/>
                    <a:lstStyle/>
                    <a:p>
                      <a:endParaRPr lang="en-GB" dirty="0"/>
                    </a:p>
                  </a:txBody>
                  <a:tcPr>
                    <a:solidFill>
                      <a:schemeClr val="bg1"/>
                    </a:solidFill>
                  </a:tcPr>
                </a:tc>
                <a:extLst>
                  <a:ext uri="{0D108BD9-81ED-4DB2-BD59-A6C34878D82A}">
                    <a16:rowId xmlns:a16="http://schemas.microsoft.com/office/drawing/2014/main" val="10001"/>
                  </a:ext>
                </a:extLst>
              </a:tr>
              <a:tr h="490241">
                <a:tc>
                  <a:txBody>
                    <a:bodyPr/>
                    <a:lstStyle/>
                    <a:p>
                      <a:endParaRPr lang="en-GB" dirty="0"/>
                    </a:p>
                  </a:txBody>
                  <a:tcPr>
                    <a:solidFill>
                      <a:schemeClr val="bg1"/>
                    </a:solidFill>
                  </a:tcPr>
                </a:tc>
                <a:extLst>
                  <a:ext uri="{0D108BD9-81ED-4DB2-BD59-A6C34878D82A}">
                    <a16:rowId xmlns:a16="http://schemas.microsoft.com/office/drawing/2014/main" val="10002"/>
                  </a:ext>
                </a:extLst>
              </a:tr>
            </a:tbl>
          </a:graphicData>
        </a:graphic>
      </p:graphicFrame>
      <p:pic>
        <p:nvPicPr>
          <p:cNvPr id="8" name="Picture 7">
            <a:extLst>
              <a:ext uri="{FF2B5EF4-FFF2-40B4-BE49-F238E27FC236}">
                <a16:creationId xmlns:a16="http://schemas.microsoft.com/office/drawing/2014/main" id="{71C44C5B-500B-48CF-B9A4-F9BC07369F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9132" y="49612"/>
            <a:ext cx="892200" cy="707941"/>
          </a:xfrm>
          <a:prstGeom prst="rect">
            <a:avLst/>
          </a:prstGeom>
        </p:spPr>
      </p:pic>
      <p:pic>
        <p:nvPicPr>
          <p:cNvPr id="9" name="Picture 8">
            <a:extLst>
              <a:ext uri="{FF2B5EF4-FFF2-40B4-BE49-F238E27FC236}">
                <a16:creationId xmlns:a16="http://schemas.microsoft.com/office/drawing/2014/main" id="{3365A4FF-4179-4BE7-AF36-C5117CC519CF}"/>
              </a:ext>
            </a:extLst>
          </p:cNvPr>
          <p:cNvPicPr>
            <a:picLocks noChangeAspect="1"/>
          </p:cNvPicPr>
          <p:nvPr/>
        </p:nvPicPr>
        <p:blipFill rotWithShape="1">
          <a:blip r:embed="rId3">
            <a:extLst>
              <a:ext uri="{28A0092B-C50C-407E-A947-70E740481C1C}">
                <a14:useLocalDpi xmlns:a14="http://schemas.microsoft.com/office/drawing/2010/main" val="0"/>
              </a:ext>
            </a:extLst>
          </a:blip>
          <a:srcRect r="32784" b="-8526"/>
          <a:stretch/>
        </p:blipFill>
        <p:spPr>
          <a:xfrm>
            <a:off x="8311332" y="10470"/>
            <a:ext cx="1369731" cy="583754"/>
          </a:xfrm>
          <a:prstGeom prst="rect">
            <a:avLst/>
          </a:prstGeom>
        </p:spPr>
      </p:pic>
      <p:pic>
        <p:nvPicPr>
          <p:cNvPr id="11" name="Picture 10">
            <a:extLst>
              <a:ext uri="{FF2B5EF4-FFF2-40B4-BE49-F238E27FC236}">
                <a16:creationId xmlns:a16="http://schemas.microsoft.com/office/drawing/2014/main" id="{E7A62C2B-3A14-4C99-BE97-FEB231AE367D}"/>
              </a:ext>
            </a:extLst>
          </p:cNvPr>
          <p:cNvPicPr>
            <a:picLocks noChangeAspect="1"/>
          </p:cNvPicPr>
          <p:nvPr/>
        </p:nvPicPr>
        <p:blipFill>
          <a:blip r:embed="rId4"/>
          <a:stretch>
            <a:fillRect/>
          </a:stretch>
        </p:blipFill>
        <p:spPr>
          <a:xfrm>
            <a:off x="10963313" y="45359"/>
            <a:ext cx="998028" cy="762274"/>
          </a:xfrm>
          <a:prstGeom prst="rect">
            <a:avLst/>
          </a:prstGeom>
        </p:spPr>
      </p:pic>
      <p:graphicFrame>
        <p:nvGraphicFramePr>
          <p:cNvPr id="26" name="Table 25">
            <a:extLst>
              <a:ext uri="{FF2B5EF4-FFF2-40B4-BE49-F238E27FC236}">
                <a16:creationId xmlns:a16="http://schemas.microsoft.com/office/drawing/2014/main" id="{8EA19AAD-B552-43B6-BE18-13E9F48F25BA}"/>
              </a:ext>
            </a:extLst>
          </p:cNvPr>
          <p:cNvGraphicFramePr>
            <a:graphicFrameLocks noGrp="1"/>
          </p:cNvGraphicFramePr>
          <p:nvPr/>
        </p:nvGraphicFramePr>
        <p:xfrm>
          <a:off x="230658" y="3353415"/>
          <a:ext cx="11730682" cy="1501799"/>
        </p:xfrm>
        <a:graphic>
          <a:graphicData uri="http://schemas.openxmlformats.org/drawingml/2006/table">
            <a:tbl>
              <a:tblPr firstRow="1" bandRow="1">
                <a:tableStyleId>{5940675A-B579-460E-94D1-54222C63F5DA}</a:tableStyleId>
              </a:tblPr>
              <a:tblGrid>
                <a:gridCol w="11730682">
                  <a:extLst>
                    <a:ext uri="{9D8B030D-6E8A-4147-A177-3AD203B41FA5}">
                      <a16:colId xmlns:a16="http://schemas.microsoft.com/office/drawing/2014/main" val="20000"/>
                    </a:ext>
                  </a:extLst>
                </a:gridCol>
              </a:tblGrid>
              <a:tr h="505779">
                <a:tc>
                  <a:txBody>
                    <a:bodyPr/>
                    <a:lstStyle/>
                    <a:p>
                      <a:endParaRPr lang="en-GB" dirty="0"/>
                    </a:p>
                  </a:txBody>
                  <a:tcPr>
                    <a:solidFill>
                      <a:schemeClr val="bg1"/>
                    </a:solidFill>
                  </a:tcPr>
                </a:tc>
                <a:extLst>
                  <a:ext uri="{0D108BD9-81ED-4DB2-BD59-A6C34878D82A}">
                    <a16:rowId xmlns:a16="http://schemas.microsoft.com/office/drawing/2014/main" val="10000"/>
                  </a:ext>
                </a:extLst>
              </a:tr>
              <a:tr h="505779">
                <a:tc>
                  <a:txBody>
                    <a:bodyPr/>
                    <a:lstStyle/>
                    <a:p>
                      <a:endParaRPr lang="en-GB" dirty="0"/>
                    </a:p>
                  </a:txBody>
                  <a:tcPr>
                    <a:solidFill>
                      <a:schemeClr val="bg1"/>
                    </a:solidFill>
                  </a:tcPr>
                </a:tc>
                <a:extLst>
                  <a:ext uri="{0D108BD9-81ED-4DB2-BD59-A6C34878D82A}">
                    <a16:rowId xmlns:a16="http://schemas.microsoft.com/office/drawing/2014/main" val="10001"/>
                  </a:ext>
                </a:extLst>
              </a:tr>
              <a:tr h="490241">
                <a:tc>
                  <a:txBody>
                    <a:bodyPr/>
                    <a:lstStyle/>
                    <a:p>
                      <a:endParaRPr lang="en-GB" dirty="0"/>
                    </a:p>
                  </a:txBody>
                  <a:tcPr>
                    <a:solidFill>
                      <a:schemeClr val="bg1"/>
                    </a:solidFill>
                  </a:tcPr>
                </a:tc>
                <a:extLst>
                  <a:ext uri="{0D108BD9-81ED-4DB2-BD59-A6C34878D82A}">
                    <a16:rowId xmlns:a16="http://schemas.microsoft.com/office/drawing/2014/main" val="10002"/>
                  </a:ext>
                </a:extLst>
              </a:tr>
            </a:tbl>
          </a:graphicData>
        </a:graphic>
      </p:graphicFrame>
      <p:sp>
        <p:nvSpPr>
          <p:cNvPr id="10" name="TextBox 9">
            <a:extLst>
              <a:ext uri="{FF2B5EF4-FFF2-40B4-BE49-F238E27FC236}">
                <a16:creationId xmlns:a16="http://schemas.microsoft.com/office/drawing/2014/main" id="{984EC588-FB2B-443F-AF8B-5815A5330274}"/>
              </a:ext>
            </a:extLst>
          </p:cNvPr>
          <p:cNvSpPr txBox="1"/>
          <p:nvPr/>
        </p:nvSpPr>
        <p:spPr>
          <a:xfrm>
            <a:off x="435529" y="5102074"/>
            <a:ext cx="11383432" cy="1384995"/>
          </a:xfrm>
          <a:prstGeom prst="rect">
            <a:avLst/>
          </a:prstGeom>
          <a:solidFill>
            <a:schemeClr val="accent1">
              <a:lumMod val="20000"/>
              <a:lumOff val="80000"/>
            </a:schemeClr>
          </a:solidFill>
          <a:ln w="28575"/>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u="sng" dirty="0">
                <a:latin typeface="Comic Sans MS" panose="030F0702030302020204" pitchFamily="66" charset="0"/>
              </a:rPr>
              <a:t>Adjective Word Bank</a:t>
            </a:r>
          </a:p>
          <a:p>
            <a:endParaRPr lang="en-GB" sz="1400" u="sng" dirty="0">
              <a:latin typeface="Comic Sans MS" panose="030F0702030302020204" pitchFamily="66" charset="0"/>
            </a:endParaRPr>
          </a:p>
          <a:p>
            <a:r>
              <a:rPr lang="en-GB" sz="1400" dirty="0">
                <a:latin typeface="Comic Sans MS" panose="030F0702030302020204" pitchFamily="66" charset="0"/>
              </a:rPr>
              <a:t>grumpy      caring       rude    happy    friendly    angry     sly     evil    clever   kind   honest    nasty   gentle     horrible     brave    helpful</a:t>
            </a:r>
          </a:p>
          <a:p>
            <a:endParaRPr lang="en-GB" sz="1400" dirty="0">
              <a:latin typeface="Comic Sans MS" panose="030F0702030302020204" pitchFamily="66" charset="0"/>
            </a:endParaRPr>
          </a:p>
          <a:p>
            <a:r>
              <a:rPr lang="en-GB" sz="1400" dirty="0">
                <a:latin typeface="Comic Sans MS" panose="030F0702030302020204" pitchFamily="66" charset="0"/>
              </a:rPr>
              <a:t>Polite     wise    scary    smart    mean    horrible    shy     furious      cruel     charming       cross        excitable      silly    </a:t>
            </a:r>
          </a:p>
          <a:p>
            <a:endParaRPr lang="en-GB" sz="1400" u="sng" dirty="0">
              <a:latin typeface="Comic Sans MS" panose="030F0702030302020204" pitchFamily="66" charset="0"/>
            </a:endParaRPr>
          </a:p>
        </p:txBody>
      </p:sp>
    </p:spTree>
    <p:extLst>
      <p:ext uri="{BB962C8B-B14F-4D97-AF65-F5344CB8AC3E}">
        <p14:creationId xmlns:p14="http://schemas.microsoft.com/office/powerpoint/2010/main" val="27988178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2394F-A873-42DB-B467-C1DAED12EA66}"/>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B5DD90B2-93BF-4E4C-84B7-170C7F489311}"/>
              </a:ext>
            </a:extLst>
          </p:cNvPr>
          <p:cNvSpPr>
            <a:spLocks noGrp="1"/>
          </p:cNvSpPr>
          <p:nvPr>
            <p:ph type="subTitle" idx="1"/>
          </p:nvPr>
        </p:nvSpPr>
        <p:spPr/>
        <p:txBody>
          <a:bodyPr/>
          <a:lstStyle/>
          <a:p>
            <a:endParaRPr lang="en-GB"/>
          </a:p>
        </p:txBody>
      </p:sp>
      <p:sp>
        <p:nvSpPr>
          <p:cNvPr id="5" name="Rectangle 4">
            <a:extLst>
              <a:ext uri="{FF2B5EF4-FFF2-40B4-BE49-F238E27FC236}">
                <a16:creationId xmlns:a16="http://schemas.microsoft.com/office/drawing/2014/main" id="{6CB3617B-CF19-4CB3-B93E-363E77692E4D}"/>
              </a:ext>
            </a:extLst>
          </p:cNvPr>
          <p:cNvSpPr/>
          <p:nvPr/>
        </p:nvSpPr>
        <p:spPr>
          <a:xfrm>
            <a:off x="0" y="-85875"/>
            <a:ext cx="12192000" cy="6943875"/>
          </a:xfrm>
          <a:prstGeom prst="rect">
            <a:avLst/>
          </a:prstGeom>
          <a:solidFill>
            <a:srgbClr val="CC66FF"/>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BF00CD2-479E-4C56-91BA-A1E727661121}"/>
              </a:ext>
            </a:extLst>
          </p:cNvPr>
          <p:cNvSpPr/>
          <p:nvPr/>
        </p:nvSpPr>
        <p:spPr>
          <a:xfrm>
            <a:off x="189471" y="282313"/>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1FBEB69-A9BA-4EB5-B669-DDFA76D48D5E}"/>
              </a:ext>
            </a:extLst>
          </p:cNvPr>
          <p:cNvSpPr txBox="1"/>
          <p:nvPr/>
        </p:nvSpPr>
        <p:spPr>
          <a:xfrm>
            <a:off x="273361" y="174767"/>
            <a:ext cx="7426334" cy="584775"/>
          </a:xfrm>
          <a:prstGeom prst="rect">
            <a:avLst/>
          </a:prstGeom>
          <a:noFill/>
        </p:spPr>
        <p:txBody>
          <a:bodyPr wrap="square" rtlCol="0">
            <a:spAutoFit/>
          </a:bodyPr>
          <a:lstStyle/>
          <a:p>
            <a:r>
              <a:rPr lang="en-GB" sz="3200" dirty="0"/>
              <a:t>Date</a:t>
            </a:r>
            <a:r>
              <a:rPr lang="en-GB" dirty="0"/>
              <a:t>:   </a:t>
            </a:r>
            <a:r>
              <a:rPr lang="en-GB" sz="3200" dirty="0"/>
              <a:t>Thursday 4</a:t>
            </a:r>
            <a:r>
              <a:rPr lang="en-GB" sz="3200" baseline="30000" dirty="0"/>
              <a:t>th</a:t>
            </a:r>
            <a:r>
              <a:rPr lang="en-GB" sz="3200" dirty="0"/>
              <a:t> March 2021</a:t>
            </a:r>
            <a:endParaRPr lang="en-GB" dirty="0"/>
          </a:p>
        </p:txBody>
      </p:sp>
      <p:pic>
        <p:nvPicPr>
          <p:cNvPr id="10" name="Picture 9">
            <a:extLst>
              <a:ext uri="{FF2B5EF4-FFF2-40B4-BE49-F238E27FC236}">
                <a16:creationId xmlns:a16="http://schemas.microsoft.com/office/drawing/2014/main" id="{BAC8183C-BAA0-4C94-A4F0-AFCA7679ABA3}"/>
              </a:ext>
            </a:extLst>
          </p:cNvPr>
          <p:cNvPicPr>
            <a:picLocks noChangeAspect="1"/>
          </p:cNvPicPr>
          <p:nvPr/>
        </p:nvPicPr>
        <p:blipFill>
          <a:blip r:embed="rId2"/>
          <a:stretch>
            <a:fillRect/>
          </a:stretch>
        </p:blipFill>
        <p:spPr>
          <a:xfrm>
            <a:off x="553093" y="1680352"/>
            <a:ext cx="2219325" cy="1104900"/>
          </a:xfrm>
          <a:prstGeom prst="rect">
            <a:avLst/>
          </a:prstGeom>
        </p:spPr>
      </p:pic>
      <p:sp>
        <p:nvSpPr>
          <p:cNvPr id="11" name="Rectangle 10">
            <a:extLst>
              <a:ext uri="{FF2B5EF4-FFF2-40B4-BE49-F238E27FC236}">
                <a16:creationId xmlns:a16="http://schemas.microsoft.com/office/drawing/2014/main" id="{321B0E8B-34D4-4ABF-AA83-725EE25D968F}"/>
              </a:ext>
            </a:extLst>
          </p:cNvPr>
          <p:cNvSpPr/>
          <p:nvPr/>
        </p:nvSpPr>
        <p:spPr>
          <a:xfrm>
            <a:off x="569871" y="2788274"/>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7B59A686-26E2-40E6-A962-30D462E7E297}"/>
              </a:ext>
            </a:extLst>
          </p:cNvPr>
          <p:cNvSpPr txBox="1"/>
          <p:nvPr/>
        </p:nvSpPr>
        <p:spPr>
          <a:xfrm>
            <a:off x="635485" y="2785252"/>
            <a:ext cx="10429593" cy="1323439"/>
          </a:xfrm>
          <a:prstGeom prst="rect">
            <a:avLst/>
          </a:prstGeom>
          <a:noFill/>
        </p:spPr>
        <p:txBody>
          <a:bodyPr wrap="square" lIns="91440" tIns="45720" rIns="91440" bIns="45720" rtlCol="0" anchor="t">
            <a:spAutoFit/>
          </a:bodyPr>
          <a:lstStyle/>
          <a:p>
            <a:r>
              <a:rPr lang="en-GB" sz="4000" dirty="0"/>
              <a:t>L.O. To be able to use adjectives to design a character.</a:t>
            </a:r>
          </a:p>
        </p:txBody>
      </p:sp>
      <p:grpSp>
        <p:nvGrpSpPr>
          <p:cNvPr id="19" name="Group 18">
            <a:extLst>
              <a:ext uri="{FF2B5EF4-FFF2-40B4-BE49-F238E27FC236}">
                <a16:creationId xmlns:a16="http://schemas.microsoft.com/office/drawing/2014/main" id="{391194DF-64BF-4FC4-843F-084426C5835D}"/>
              </a:ext>
            </a:extLst>
          </p:cNvPr>
          <p:cNvGrpSpPr/>
          <p:nvPr/>
        </p:nvGrpSpPr>
        <p:grpSpPr>
          <a:xfrm>
            <a:off x="166140" y="5656379"/>
            <a:ext cx="5473098" cy="737296"/>
            <a:chOff x="189471" y="5858142"/>
            <a:chExt cx="5473098" cy="737296"/>
          </a:xfrm>
        </p:grpSpPr>
        <p:sp>
          <p:nvSpPr>
            <p:cNvPr id="20" name="Rectangle 19">
              <a:extLst>
                <a:ext uri="{FF2B5EF4-FFF2-40B4-BE49-F238E27FC236}">
                  <a16:creationId xmlns:a16="http://schemas.microsoft.com/office/drawing/2014/main" id="{70907D2A-6C20-4AF5-A24F-4342F3A08603}"/>
                </a:ext>
              </a:extLst>
            </p:cNvPr>
            <p:cNvSpPr/>
            <p:nvPr/>
          </p:nvSpPr>
          <p:spPr>
            <a:xfrm>
              <a:off x="189471" y="5858142"/>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5E21C61A-6588-4D81-92EB-A63CCC72916F}"/>
                </a:ext>
              </a:extLst>
            </p:cNvPr>
            <p:cNvSpPr txBox="1"/>
            <p:nvPr/>
          </p:nvSpPr>
          <p:spPr>
            <a:xfrm>
              <a:off x="864066" y="5986095"/>
              <a:ext cx="4028302" cy="461665"/>
            </a:xfrm>
            <a:prstGeom prst="rect">
              <a:avLst/>
            </a:prstGeom>
            <a:noFill/>
          </p:spPr>
          <p:txBody>
            <a:bodyPr wrap="square" rtlCol="0">
              <a:spAutoFit/>
            </a:bodyPr>
            <a:lstStyle/>
            <a:p>
              <a:r>
                <a:rPr lang="en-GB" sz="2400" dirty="0"/>
                <a:t>Subject</a:t>
              </a:r>
              <a:r>
                <a:rPr lang="en-GB" dirty="0"/>
                <a:t>: </a:t>
              </a:r>
              <a:r>
                <a:rPr lang="en-GB" sz="2400" dirty="0"/>
                <a:t>English </a:t>
              </a:r>
              <a:endParaRPr lang="en-GB" dirty="0"/>
            </a:p>
          </p:txBody>
        </p:sp>
        <p:pic>
          <p:nvPicPr>
            <p:cNvPr id="22" name="Picture 21">
              <a:extLst>
                <a:ext uri="{FF2B5EF4-FFF2-40B4-BE49-F238E27FC236}">
                  <a16:creationId xmlns:a16="http://schemas.microsoft.com/office/drawing/2014/main" id="{F211840A-16CB-45F8-89F7-41DFFA8D54DB}"/>
                </a:ext>
              </a:extLst>
            </p:cNvPr>
            <p:cNvPicPr>
              <a:picLocks noChangeAspect="1"/>
            </p:cNvPicPr>
            <p:nvPr/>
          </p:nvPicPr>
          <p:blipFill>
            <a:blip r:embed="rId3"/>
            <a:stretch>
              <a:fillRect/>
            </a:stretch>
          </p:blipFill>
          <p:spPr>
            <a:xfrm>
              <a:off x="4646197" y="5915432"/>
              <a:ext cx="834561" cy="640100"/>
            </a:xfrm>
            <a:prstGeom prst="rect">
              <a:avLst/>
            </a:prstGeom>
          </p:spPr>
        </p:pic>
      </p:grpSp>
    </p:spTree>
    <p:extLst>
      <p:ext uri="{BB962C8B-B14F-4D97-AF65-F5344CB8AC3E}">
        <p14:creationId xmlns:p14="http://schemas.microsoft.com/office/powerpoint/2010/main" val="3409749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Rounded Corners 9">
            <a:extLst>
              <a:ext uri="{FF2B5EF4-FFF2-40B4-BE49-F238E27FC236}">
                <a16:creationId xmlns:a16="http://schemas.microsoft.com/office/drawing/2014/main" id="{44504ABD-4A8D-4F65-843E-0E504D563BAF}"/>
              </a:ext>
            </a:extLst>
          </p:cNvPr>
          <p:cNvSpPr/>
          <p:nvPr/>
        </p:nvSpPr>
        <p:spPr>
          <a:xfrm>
            <a:off x="6532697" y="1560634"/>
            <a:ext cx="3390029" cy="3736731"/>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gradFill>
            <a:gsLst>
              <a:gs pos="0">
                <a:srgbClr val="F6F8FC"/>
              </a:gs>
              <a:gs pos="100000">
                <a:srgbClr val="ABC0E4"/>
              </a:gs>
            </a:gsLst>
            <a:lin ang="5400000"/>
          </a:gra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10" name="TextBox 9"/>
          <p:cNvSpPr txBox="1"/>
          <p:nvPr/>
        </p:nvSpPr>
        <p:spPr>
          <a:xfrm>
            <a:off x="685800" y="381740"/>
            <a:ext cx="10536382" cy="954107"/>
          </a:xfrm>
          <a:prstGeom prst="rect">
            <a:avLst/>
          </a:prstGeom>
          <a:noFill/>
        </p:spPr>
        <p:txBody>
          <a:bodyPr wrap="square" rtlCol="0">
            <a:spAutoFit/>
          </a:bodyPr>
          <a:lstStyle/>
          <a:p>
            <a:pPr algn="ctr"/>
            <a:r>
              <a:rPr lang="en-GB" sz="2800" b="1" u="sng" dirty="0"/>
              <a:t>Recap: </a:t>
            </a:r>
            <a:r>
              <a:rPr lang="en-GB" sz="2800" dirty="0"/>
              <a:t>Using the letter sounds we already know, can you try blending the following words: </a:t>
            </a:r>
          </a:p>
        </p:txBody>
      </p:sp>
      <p:sp>
        <p:nvSpPr>
          <p:cNvPr id="15" name="Rectangle: Rounded Corners 9">
            <a:extLst>
              <a:ext uri="{FF2B5EF4-FFF2-40B4-BE49-F238E27FC236}">
                <a16:creationId xmlns:a16="http://schemas.microsoft.com/office/drawing/2014/main" id="{8DDD7F49-CBF6-4C8B-986A-29AAF3F4A9D1}"/>
              </a:ext>
            </a:extLst>
          </p:cNvPr>
          <p:cNvSpPr/>
          <p:nvPr/>
        </p:nvSpPr>
        <p:spPr>
          <a:xfrm>
            <a:off x="2314531" y="1604859"/>
            <a:ext cx="3390029" cy="3736731"/>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gradFill>
            <a:gsLst>
              <a:gs pos="0">
                <a:srgbClr val="F6F8FC"/>
              </a:gs>
              <a:gs pos="100000">
                <a:srgbClr val="ABC0E4"/>
              </a:gs>
            </a:gsLst>
            <a:lin ang="5400000"/>
          </a:gra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16" name="TextBox 7">
            <a:extLst>
              <a:ext uri="{FF2B5EF4-FFF2-40B4-BE49-F238E27FC236}">
                <a16:creationId xmlns:a16="http://schemas.microsoft.com/office/drawing/2014/main" id="{0FCB22BF-3562-4E6F-A82B-54731B49FAD1}"/>
              </a:ext>
            </a:extLst>
          </p:cNvPr>
          <p:cNvSpPr txBox="1"/>
          <p:nvPr/>
        </p:nvSpPr>
        <p:spPr>
          <a:xfrm>
            <a:off x="2626107" y="2090171"/>
            <a:ext cx="3390029" cy="2677656"/>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dirty="0">
                <a:solidFill>
                  <a:srgbClr val="000000"/>
                </a:solidFill>
                <a:latin typeface="Calibri"/>
              </a:rPr>
              <a:t>f-u</a:t>
            </a:r>
            <a:r>
              <a:rPr lang="en-GB" sz="2800" b="0" i="0" u="none" strike="noStrike" kern="1200" cap="none" spc="0" baseline="0" dirty="0">
                <a:solidFill>
                  <a:srgbClr val="000000"/>
                </a:solidFill>
                <a:uFillTx/>
                <a:latin typeface="Calibri"/>
              </a:rPr>
              <a:t>-n		</a:t>
            </a:r>
            <a:r>
              <a:rPr lang="en-GB" sz="2800" dirty="0">
                <a:solidFill>
                  <a:srgbClr val="000000"/>
                </a:solidFill>
                <a:latin typeface="Calibri"/>
              </a:rPr>
              <a:t>fun</a:t>
            </a:r>
            <a:endParaRPr lang="en-GB" sz="28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dirty="0">
                <a:solidFill>
                  <a:srgbClr val="000000"/>
                </a:solidFill>
                <a:latin typeface="Calibri"/>
              </a:rPr>
              <a:t>b-</a:t>
            </a:r>
            <a:r>
              <a:rPr lang="en-GB" sz="2800" dirty="0" err="1">
                <a:solidFill>
                  <a:srgbClr val="000000"/>
                </a:solidFill>
                <a:latin typeface="Calibri"/>
              </a:rPr>
              <a:t>i</a:t>
            </a:r>
            <a:r>
              <a:rPr lang="en-GB" sz="2800" b="0" i="0" u="none" strike="noStrike" kern="1200" cap="none" spc="0" baseline="0" dirty="0">
                <a:solidFill>
                  <a:srgbClr val="000000"/>
                </a:solidFill>
                <a:uFillTx/>
                <a:latin typeface="Calibri"/>
              </a:rPr>
              <a:t>-n		bi</a:t>
            </a:r>
            <a:r>
              <a:rPr lang="en-GB" sz="2800" dirty="0">
                <a:solidFill>
                  <a:srgbClr val="000000"/>
                </a:solidFill>
                <a:latin typeface="Calibri"/>
              </a:rPr>
              <a:t>n</a:t>
            </a:r>
            <a:endParaRPr lang="en-GB" sz="28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dirty="0">
                <a:solidFill>
                  <a:srgbClr val="000000"/>
                </a:solidFill>
                <a:uFillTx/>
                <a:latin typeface="Calibri"/>
              </a:rPr>
              <a:t>r-a-n		ran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dirty="0">
                <a:solidFill>
                  <a:srgbClr val="000000"/>
                </a:solidFill>
                <a:uFillTx/>
                <a:latin typeface="Calibri"/>
              </a:rPr>
              <a:t>s-</a:t>
            </a:r>
            <a:r>
              <a:rPr lang="en-GB" sz="2800" dirty="0">
                <a:solidFill>
                  <a:srgbClr val="000000"/>
                </a:solidFill>
                <a:latin typeface="Calibri"/>
              </a:rPr>
              <a:t>a</a:t>
            </a:r>
            <a:r>
              <a:rPr lang="en-GB" sz="2800" b="0" i="0" u="none" strike="noStrike" kern="1200" cap="none" spc="0" baseline="0" dirty="0">
                <a:solidFill>
                  <a:srgbClr val="000000"/>
                </a:solidFill>
                <a:uFillTx/>
                <a:latin typeface="Calibri"/>
              </a:rPr>
              <a:t>-t		sat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dirty="0">
                <a:solidFill>
                  <a:srgbClr val="000000"/>
                </a:solidFill>
                <a:uFillTx/>
                <a:latin typeface="Calibri"/>
              </a:rPr>
              <a:t>p-</a:t>
            </a:r>
            <a:r>
              <a:rPr lang="en-GB" sz="2800" b="0" i="0" u="none" strike="noStrike" kern="1200" cap="none" spc="0" baseline="0" dirty="0" err="1">
                <a:solidFill>
                  <a:srgbClr val="000000"/>
                </a:solidFill>
                <a:uFillTx/>
                <a:latin typeface="Calibri"/>
              </a:rPr>
              <a:t>i</a:t>
            </a:r>
            <a:r>
              <a:rPr lang="en-GB" sz="2800" b="0" i="0" u="none" strike="noStrike" kern="1200" cap="none" spc="0" baseline="0" dirty="0">
                <a:solidFill>
                  <a:srgbClr val="000000"/>
                </a:solidFill>
                <a:uFillTx/>
                <a:latin typeface="Calibri"/>
              </a:rPr>
              <a:t>-t		</a:t>
            </a:r>
            <a:r>
              <a:rPr lang="en-GB" sz="2800" dirty="0">
                <a:solidFill>
                  <a:srgbClr val="000000"/>
                </a:solidFill>
                <a:latin typeface="Calibri"/>
              </a:rPr>
              <a:t>pit</a:t>
            </a:r>
            <a:endParaRPr lang="en-GB" sz="28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dirty="0">
                <a:solidFill>
                  <a:srgbClr val="000000"/>
                </a:solidFill>
                <a:latin typeface="Calibri"/>
              </a:rPr>
              <a:t>p</a:t>
            </a:r>
            <a:r>
              <a:rPr lang="en-GB" sz="2800" b="0" i="0" u="none" strike="noStrike" kern="1200" cap="none" spc="0" baseline="0" dirty="0">
                <a:solidFill>
                  <a:srgbClr val="000000"/>
                </a:solidFill>
                <a:uFillTx/>
                <a:latin typeface="Calibri"/>
              </a:rPr>
              <a:t>-a-t		pat</a:t>
            </a:r>
          </a:p>
        </p:txBody>
      </p:sp>
      <p:sp>
        <p:nvSpPr>
          <p:cNvPr id="17" name="TextBox 8">
            <a:extLst>
              <a:ext uri="{FF2B5EF4-FFF2-40B4-BE49-F238E27FC236}">
                <a16:creationId xmlns:a16="http://schemas.microsoft.com/office/drawing/2014/main" id="{E2AA5887-1EC9-40D7-AE5A-73C7E932F8B1}"/>
              </a:ext>
            </a:extLst>
          </p:cNvPr>
          <p:cNvSpPr txBox="1"/>
          <p:nvPr/>
        </p:nvSpPr>
        <p:spPr>
          <a:xfrm>
            <a:off x="6897281" y="1975713"/>
            <a:ext cx="4035957" cy="2677656"/>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dirty="0">
                <a:solidFill>
                  <a:srgbClr val="000000"/>
                </a:solidFill>
                <a:uFillTx/>
                <a:latin typeface="Calibri"/>
              </a:rPr>
              <a:t>b-o-g	           bog</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dirty="0">
                <a:solidFill>
                  <a:srgbClr val="000000"/>
                </a:solidFill>
                <a:latin typeface="Calibri"/>
              </a:rPr>
              <a:t>b</a:t>
            </a:r>
            <a:r>
              <a:rPr lang="en-GB" sz="2800" b="0" i="0" u="none" strike="noStrike" kern="1200" cap="none" spc="0" baseline="0" dirty="0">
                <a:solidFill>
                  <a:srgbClr val="000000"/>
                </a:solidFill>
                <a:uFillTx/>
                <a:latin typeface="Calibri"/>
              </a:rPr>
              <a:t>-</a:t>
            </a:r>
            <a:r>
              <a:rPr lang="en-GB" sz="2800" b="0" i="0" u="none" strike="noStrike" kern="1200" cap="none" spc="0" baseline="0" dirty="0" err="1">
                <a:solidFill>
                  <a:srgbClr val="000000"/>
                </a:solidFill>
                <a:uFillTx/>
                <a:latin typeface="Calibri"/>
              </a:rPr>
              <a:t>i</a:t>
            </a:r>
            <a:r>
              <a:rPr lang="en-GB" sz="2800" b="0" i="0" u="none" strike="noStrike" kern="1200" cap="none" spc="0" baseline="0" dirty="0">
                <a:solidFill>
                  <a:srgbClr val="000000"/>
                </a:solidFill>
                <a:uFillTx/>
                <a:latin typeface="Calibri"/>
              </a:rPr>
              <a:t>-d		bid</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dirty="0">
                <a:solidFill>
                  <a:srgbClr val="000000"/>
                </a:solidFill>
                <a:uFillTx/>
                <a:latin typeface="Calibri"/>
              </a:rPr>
              <a:t>m-a-p		ma</a:t>
            </a:r>
            <a:r>
              <a:rPr lang="en-GB" sz="2800" dirty="0">
                <a:solidFill>
                  <a:srgbClr val="000000"/>
                </a:solidFill>
                <a:latin typeface="Calibri"/>
              </a:rPr>
              <a:t>p</a:t>
            </a:r>
            <a:endParaRPr lang="en-GB" sz="28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dirty="0">
                <a:solidFill>
                  <a:srgbClr val="000000"/>
                </a:solidFill>
                <a:latin typeface="Calibri"/>
              </a:rPr>
              <a:t>f</a:t>
            </a:r>
            <a:r>
              <a:rPr lang="en-GB" sz="2800" b="0" i="0" u="none" strike="noStrike" kern="1200" cap="none" spc="0" baseline="0" dirty="0">
                <a:solidFill>
                  <a:srgbClr val="000000"/>
                </a:solidFill>
                <a:uFillTx/>
                <a:latin typeface="Calibri"/>
              </a:rPr>
              <a:t>-a-n		fan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dirty="0">
                <a:solidFill>
                  <a:srgbClr val="000000"/>
                </a:solidFill>
                <a:latin typeface="Calibri"/>
              </a:rPr>
              <a:t>r</a:t>
            </a:r>
            <a:r>
              <a:rPr lang="en-GB" sz="2800" b="0" i="0" u="none" strike="noStrike" kern="1200" cap="none" spc="0" baseline="0" dirty="0">
                <a:solidFill>
                  <a:srgbClr val="000000"/>
                </a:solidFill>
                <a:uFillTx/>
                <a:latin typeface="Calibri"/>
              </a:rPr>
              <a:t>-</a:t>
            </a:r>
            <a:r>
              <a:rPr lang="en-GB" sz="2800" dirty="0">
                <a:solidFill>
                  <a:srgbClr val="000000"/>
                </a:solidFill>
                <a:latin typeface="Calibri"/>
              </a:rPr>
              <a:t>a</a:t>
            </a:r>
            <a:r>
              <a:rPr lang="en-GB" sz="2800" b="0" i="0" u="none" strike="noStrike" kern="1200" cap="none" spc="0" baseline="0" dirty="0">
                <a:solidFill>
                  <a:srgbClr val="000000"/>
                </a:solidFill>
                <a:uFillTx/>
                <a:latin typeface="Calibri"/>
              </a:rPr>
              <a:t>-p		</a:t>
            </a:r>
            <a:r>
              <a:rPr lang="en-GB" sz="2800" dirty="0">
                <a:solidFill>
                  <a:srgbClr val="000000"/>
                </a:solidFill>
                <a:latin typeface="Calibri"/>
              </a:rPr>
              <a:t>rap</a:t>
            </a:r>
            <a:endParaRPr lang="en-GB" sz="28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dirty="0">
                <a:solidFill>
                  <a:srgbClr val="000000"/>
                </a:solidFill>
                <a:latin typeface="Calibri"/>
              </a:rPr>
              <a:t>c</a:t>
            </a:r>
            <a:r>
              <a:rPr lang="en-GB" sz="2800" b="0" i="0" u="none" strike="noStrike" kern="1200" cap="none" spc="0" baseline="0" dirty="0">
                <a:solidFill>
                  <a:srgbClr val="000000"/>
                </a:solidFill>
                <a:uFillTx/>
                <a:latin typeface="Calibri"/>
              </a:rPr>
              <a:t>-</a:t>
            </a:r>
            <a:r>
              <a:rPr lang="en-GB" sz="2800" dirty="0">
                <a:solidFill>
                  <a:srgbClr val="000000"/>
                </a:solidFill>
                <a:latin typeface="Calibri"/>
              </a:rPr>
              <a:t>a</a:t>
            </a:r>
            <a:r>
              <a:rPr lang="en-GB" sz="2800" b="0" i="0" u="none" strike="noStrike" kern="1200" cap="none" spc="0" baseline="0" dirty="0">
                <a:solidFill>
                  <a:srgbClr val="000000"/>
                </a:solidFill>
                <a:uFillTx/>
                <a:latin typeface="Calibri"/>
              </a:rPr>
              <a:t>-p		</a:t>
            </a:r>
            <a:r>
              <a:rPr lang="en-GB" sz="2800" dirty="0">
                <a:solidFill>
                  <a:srgbClr val="000000"/>
                </a:solidFill>
                <a:latin typeface="Calibri"/>
              </a:rPr>
              <a:t>cap</a:t>
            </a:r>
            <a:endParaRPr lang="en-GB" sz="2800" b="0" i="0" u="none" strike="noStrike" kern="1200" cap="none" spc="0" baseline="0" dirty="0">
              <a:solidFill>
                <a:srgbClr val="000000"/>
              </a:solidFill>
              <a:uFillTx/>
              <a:latin typeface="Calibri"/>
            </a:endParaRPr>
          </a:p>
        </p:txBody>
      </p:sp>
      <p:sp>
        <p:nvSpPr>
          <p:cNvPr id="24" name="TextBox 23">
            <a:extLst>
              <a:ext uri="{FF2B5EF4-FFF2-40B4-BE49-F238E27FC236}">
                <a16:creationId xmlns:a16="http://schemas.microsoft.com/office/drawing/2014/main" id="{5C95FD81-CDFD-45E5-98A2-1593A7ED661F}"/>
              </a:ext>
            </a:extLst>
          </p:cNvPr>
          <p:cNvSpPr txBox="1"/>
          <p:nvPr/>
        </p:nvSpPr>
        <p:spPr>
          <a:xfrm>
            <a:off x="896959" y="5533677"/>
            <a:ext cx="10536382" cy="1077218"/>
          </a:xfrm>
          <a:prstGeom prst="rect">
            <a:avLst/>
          </a:prstGeom>
          <a:noFill/>
        </p:spPr>
        <p:txBody>
          <a:bodyPr wrap="square" rtlCol="0">
            <a:spAutoFit/>
          </a:bodyPr>
          <a:lstStyle/>
          <a:p>
            <a:pPr algn="ctr"/>
            <a:r>
              <a:rPr lang="en-GB" sz="3200" dirty="0"/>
              <a:t>Point to each letter as you say its sound and say it faster to blend it together to make each word!</a:t>
            </a:r>
          </a:p>
        </p:txBody>
      </p:sp>
    </p:spTree>
    <p:extLst>
      <p:ext uri="{BB962C8B-B14F-4D97-AF65-F5344CB8AC3E}">
        <p14:creationId xmlns:p14="http://schemas.microsoft.com/office/powerpoint/2010/main" val="23588547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E627E-B7C3-42E7-AA08-73777B57C83E}"/>
              </a:ext>
            </a:extLst>
          </p:cNvPr>
          <p:cNvSpPr>
            <a:spLocks noGrp="1"/>
          </p:cNvSpPr>
          <p:nvPr>
            <p:ph type="title"/>
          </p:nvPr>
        </p:nvSpPr>
        <p:spPr>
          <a:xfrm>
            <a:off x="838200" y="2509544"/>
            <a:ext cx="10515600" cy="1325563"/>
          </a:xfrm>
        </p:spPr>
        <p:txBody>
          <a:bodyPr>
            <a:normAutofit fontScale="90000"/>
          </a:bodyPr>
          <a:lstStyle/>
          <a:p>
            <a:r>
              <a:rPr lang="en-GB" sz="3200" dirty="0"/>
              <a:t>Yesterday, you worked hard to use </a:t>
            </a:r>
            <a:r>
              <a:rPr lang="en-GB" sz="3200" b="1" dirty="0"/>
              <a:t>adjectives</a:t>
            </a:r>
            <a:r>
              <a:rPr lang="en-GB" sz="3200" dirty="0"/>
              <a:t> to describe what your new witch/wizard is going to look like. Today, you are going to draw your witch/wizard using the description you wrote yesterday. On the next page is an example of my wizard- we can’t wait to see yours!</a:t>
            </a:r>
            <a:br>
              <a:rPr lang="en-GB" sz="3200" dirty="0"/>
            </a:br>
            <a:r>
              <a:rPr lang="en-GB" sz="3200" dirty="0"/>
              <a:t>Make sure you stick to your description when drawing your witch/wizard, we would like to be able to guess whose witch/wizard belongs to witch description so take your time with your drawing.</a:t>
            </a:r>
          </a:p>
        </p:txBody>
      </p:sp>
    </p:spTree>
    <p:extLst>
      <p:ext uri="{BB962C8B-B14F-4D97-AF65-F5344CB8AC3E}">
        <p14:creationId xmlns:p14="http://schemas.microsoft.com/office/powerpoint/2010/main" val="35776423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2E32964-DA67-4766-8017-AD12DBFF4894}"/>
              </a:ext>
            </a:extLst>
          </p:cNvPr>
          <p:cNvPicPr>
            <a:picLocks noChangeAspect="1"/>
          </p:cNvPicPr>
          <p:nvPr/>
        </p:nvPicPr>
        <p:blipFill>
          <a:blip r:embed="rId2"/>
          <a:stretch>
            <a:fillRect/>
          </a:stretch>
        </p:blipFill>
        <p:spPr>
          <a:xfrm>
            <a:off x="3992710" y="173815"/>
            <a:ext cx="3966021" cy="946142"/>
          </a:xfrm>
          <a:prstGeom prst="rect">
            <a:avLst/>
          </a:prstGeom>
        </p:spPr>
      </p:pic>
      <p:pic>
        <p:nvPicPr>
          <p:cNvPr id="5" name="Picture 4">
            <a:extLst>
              <a:ext uri="{FF2B5EF4-FFF2-40B4-BE49-F238E27FC236}">
                <a16:creationId xmlns:a16="http://schemas.microsoft.com/office/drawing/2014/main" id="{12C30940-A0AA-4896-A063-BB632B34BD56}"/>
              </a:ext>
            </a:extLst>
          </p:cNvPr>
          <p:cNvPicPr>
            <a:picLocks noChangeAspect="1"/>
          </p:cNvPicPr>
          <p:nvPr/>
        </p:nvPicPr>
        <p:blipFill>
          <a:blip r:embed="rId3"/>
          <a:stretch>
            <a:fillRect/>
          </a:stretch>
        </p:blipFill>
        <p:spPr>
          <a:xfrm>
            <a:off x="3753854" y="1816716"/>
            <a:ext cx="3803718" cy="4867469"/>
          </a:xfrm>
          <a:prstGeom prst="rect">
            <a:avLst/>
          </a:prstGeom>
        </p:spPr>
      </p:pic>
      <p:pic>
        <p:nvPicPr>
          <p:cNvPr id="6" name="Picture 5">
            <a:extLst>
              <a:ext uri="{FF2B5EF4-FFF2-40B4-BE49-F238E27FC236}">
                <a16:creationId xmlns:a16="http://schemas.microsoft.com/office/drawing/2014/main" id="{C50EE58D-21C6-4BFD-92D1-11A1CE150EF5}"/>
              </a:ext>
            </a:extLst>
          </p:cNvPr>
          <p:cNvPicPr>
            <a:picLocks noChangeAspect="1"/>
          </p:cNvPicPr>
          <p:nvPr/>
        </p:nvPicPr>
        <p:blipFill>
          <a:blip r:embed="rId4"/>
          <a:stretch>
            <a:fillRect/>
          </a:stretch>
        </p:blipFill>
        <p:spPr>
          <a:xfrm>
            <a:off x="10714839" y="112295"/>
            <a:ext cx="1319310" cy="1007662"/>
          </a:xfrm>
          <a:prstGeom prst="rect">
            <a:avLst/>
          </a:prstGeom>
        </p:spPr>
      </p:pic>
      <p:sp>
        <p:nvSpPr>
          <p:cNvPr id="8" name="TextBox 7">
            <a:extLst>
              <a:ext uri="{FF2B5EF4-FFF2-40B4-BE49-F238E27FC236}">
                <a16:creationId xmlns:a16="http://schemas.microsoft.com/office/drawing/2014/main" id="{5AD7F872-696A-48CB-986C-760876B648DF}"/>
              </a:ext>
            </a:extLst>
          </p:cNvPr>
          <p:cNvSpPr txBox="1"/>
          <p:nvPr/>
        </p:nvSpPr>
        <p:spPr>
          <a:xfrm>
            <a:off x="627424" y="3429000"/>
            <a:ext cx="2717316" cy="2308324"/>
          </a:xfrm>
          <a:prstGeom prst="rect">
            <a:avLst/>
          </a:prstGeom>
          <a:noFill/>
        </p:spPr>
        <p:txBody>
          <a:bodyPr wrap="square" lIns="91440" tIns="45720" rIns="91440" bIns="45720" rtlCol="0" anchor="t">
            <a:spAutoFit/>
          </a:bodyPr>
          <a:lstStyle/>
          <a:p>
            <a:r>
              <a:rPr lang="en-GB" sz="2400" dirty="0"/>
              <a:t>My wizard is a kind, caring and helpful wizard and so I have drawn him with a happy and smiling face.</a:t>
            </a:r>
          </a:p>
        </p:txBody>
      </p:sp>
      <p:sp>
        <p:nvSpPr>
          <p:cNvPr id="9" name="TextBox 8">
            <a:extLst>
              <a:ext uri="{FF2B5EF4-FFF2-40B4-BE49-F238E27FC236}">
                <a16:creationId xmlns:a16="http://schemas.microsoft.com/office/drawing/2014/main" id="{B0664AF5-01DC-4B94-B887-FF7BDCE92763}"/>
              </a:ext>
            </a:extLst>
          </p:cNvPr>
          <p:cNvSpPr txBox="1"/>
          <p:nvPr/>
        </p:nvSpPr>
        <p:spPr>
          <a:xfrm>
            <a:off x="8375801" y="2611722"/>
            <a:ext cx="2717316" cy="3539430"/>
          </a:xfrm>
          <a:prstGeom prst="rect">
            <a:avLst/>
          </a:prstGeom>
          <a:noFill/>
        </p:spPr>
        <p:txBody>
          <a:bodyPr wrap="square" lIns="91440" tIns="45720" rIns="91440" bIns="45720" rtlCol="0" anchor="t">
            <a:spAutoFit/>
          </a:bodyPr>
          <a:lstStyle/>
          <a:p>
            <a:r>
              <a:rPr lang="en-GB" sz="1600" dirty="0"/>
              <a:t>My wizard is old.</a:t>
            </a:r>
          </a:p>
          <a:p>
            <a:endParaRPr lang="en-GB" sz="1600" dirty="0"/>
          </a:p>
          <a:p>
            <a:r>
              <a:rPr lang="en-GB" sz="1600" dirty="0"/>
              <a:t>He wizard has a blue hat and cloak.</a:t>
            </a:r>
          </a:p>
          <a:p>
            <a:endParaRPr lang="en-GB" sz="1600" dirty="0"/>
          </a:p>
          <a:p>
            <a:r>
              <a:rPr lang="en-GB" sz="1600" dirty="0"/>
              <a:t>He also has purple trousers and a purple top.</a:t>
            </a:r>
          </a:p>
          <a:p>
            <a:endParaRPr lang="en-GB" sz="1600" dirty="0"/>
          </a:p>
          <a:p>
            <a:r>
              <a:rPr lang="en-GB" sz="1600" dirty="0"/>
              <a:t>He is wearing no jewellery, but he does have a gold belt.</a:t>
            </a:r>
          </a:p>
          <a:p>
            <a:endParaRPr lang="en-GB" sz="1600" dirty="0"/>
          </a:p>
          <a:p>
            <a:r>
              <a:rPr lang="en-GB" sz="1600" dirty="0"/>
              <a:t>He has short, grey hair and a long grey beard.</a:t>
            </a:r>
          </a:p>
          <a:p>
            <a:endParaRPr lang="en-GB" sz="1600" dirty="0"/>
          </a:p>
        </p:txBody>
      </p:sp>
      <p:sp>
        <p:nvSpPr>
          <p:cNvPr id="10" name="TextBox 9">
            <a:extLst>
              <a:ext uri="{FF2B5EF4-FFF2-40B4-BE49-F238E27FC236}">
                <a16:creationId xmlns:a16="http://schemas.microsoft.com/office/drawing/2014/main" id="{71F879F2-6873-4703-8494-B8AF2D455B17}"/>
              </a:ext>
            </a:extLst>
          </p:cNvPr>
          <p:cNvSpPr txBox="1"/>
          <p:nvPr/>
        </p:nvSpPr>
        <p:spPr>
          <a:xfrm>
            <a:off x="6343293" y="185221"/>
            <a:ext cx="2717316" cy="461665"/>
          </a:xfrm>
          <a:prstGeom prst="rect">
            <a:avLst/>
          </a:prstGeom>
          <a:noFill/>
        </p:spPr>
        <p:txBody>
          <a:bodyPr wrap="square" lIns="91440" tIns="45720" rIns="91440" bIns="45720" rtlCol="0" anchor="t">
            <a:spAutoFit/>
          </a:bodyPr>
          <a:lstStyle/>
          <a:p>
            <a:r>
              <a:rPr lang="en-GB" sz="2400" dirty="0"/>
              <a:t>Albert</a:t>
            </a:r>
          </a:p>
        </p:txBody>
      </p:sp>
    </p:spTree>
    <p:extLst>
      <p:ext uri="{BB962C8B-B14F-4D97-AF65-F5344CB8AC3E}">
        <p14:creationId xmlns:p14="http://schemas.microsoft.com/office/powerpoint/2010/main" val="10788517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A94895-6E1E-44F6-832D-2122623B3EE0}"/>
              </a:ext>
            </a:extLst>
          </p:cNvPr>
          <p:cNvPicPr>
            <a:picLocks noChangeAspect="1"/>
          </p:cNvPicPr>
          <p:nvPr/>
        </p:nvPicPr>
        <p:blipFill>
          <a:blip r:embed="rId2"/>
          <a:stretch>
            <a:fillRect/>
          </a:stretch>
        </p:blipFill>
        <p:spPr>
          <a:xfrm>
            <a:off x="4879488" y="161718"/>
            <a:ext cx="3879502" cy="695238"/>
          </a:xfrm>
          <a:prstGeom prst="rect">
            <a:avLst/>
          </a:prstGeom>
        </p:spPr>
      </p:pic>
      <p:pic>
        <p:nvPicPr>
          <p:cNvPr id="7" name="Picture 6">
            <a:extLst>
              <a:ext uri="{FF2B5EF4-FFF2-40B4-BE49-F238E27FC236}">
                <a16:creationId xmlns:a16="http://schemas.microsoft.com/office/drawing/2014/main" id="{B816778A-C195-4F72-A490-3B12A89BC755}"/>
              </a:ext>
            </a:extLst>
          </p:cNvPr>
          <p:cNvPicPr>
            <a:picLocks noChangeAspect="1"/>
          </p:cNvPicPr>
          <p:nvPr/>
        </p:nvPicPr>
        <p:blipFill>
          <a:blip r:embed="rId3"/>
          <a:stretch>
            <a:fillRect/>
          </a:stretch>
        </p:blipFill>
        <p:spPr>
          <a:xfrm>
            <a:off x="467636" y="161718"/>
            <a:ext cx="2561905" cy="695238"/>
          </a:xfrm>
          <a:prstGeom prst="rect">
            <a:avLst/>
          </a:prstGeom>
        </p:spPr>
      </p:pic>
      <p:pic>
        <p:nvPicPr>
          <p:cNvPr id="8" name="Picture 7">
            <a:extLst>
              <a:ext uri="{FF2B5EF4-FFF2-40B4-BE49-F238E27FC236}">
                <a16:creationId xmlns:a16="http://schemas.microsoft.com/office/drawing/2014/main" id="{CF66019E-F917-4084-9D32-96A3A994F5DC}"/>
              </a:ext>
            </a:extLst>
          </p:cNvPr>
          <p:cNvPicPr>
            <a:picLocks noChangeAspect="1"/>
          </p:cNvPicPr>
          <p:nvPr/>
        </p:nvPicPr>
        <p:blipFill>
          <a:blip r:embed="rId4"/>
          <a:stretch>
            <a:fillRect/>
          </a:stretch>
        </p:blipFill>
        <p:spPr>
          <a:xfrm>
            <a:off x="11027481" y="128200"/>
            <a:ext cx="998028" cy="762274"/>
          </a:xfrm>
          <a:prstGeom prst="rect">
            <a:avLst/>
          </a:prstGeom>
        </p:spPr>
      </p:pic>
      <p:pic>
        <p:nvPicPr>
          <p:cNvPr id="10" name="Picture 9">
            <a:extLst>
              <a:ext uri="{FF2B5EF4-FFF2-40B4-BE49-F238E27FC236}">
                <a16:creationId xmlns:a16="http://schemas.microsoft.com/office/drawing/2014/main" id="{71A50F58-0FF2-4CAD-B5CD-9983841269A6}"/>
              </a:ext>
            </a:extLst>
          </p:cNvPr>
          <p:cNvPicPr>
            <a:picLocks noChangeAspect="1"/>
          </p:cNvPicPr>
          <p:nvPr/>
        </p:nvPicPr>
        <p:blipFill>
          <a:blip r:embed="rId5"/>
          <a:stretch>
            <a:fillRect/>
          </a:stretch>
        </p:blipFill>
        <p:spPr>
          <a:xfrm>
            <a:off x="4557109" y="1094704"/>
            <a:ext cx="3077781" cy="5763296"/>
          </a:xfrm>
          <a:prstGeom prst="rect">
            <a:avLst/>
          </a:prstGeom>
        </p:spPr>
      </p:pic>
    </p:spTree>
    <p:extLst>
      <p:ext uri="{BB962C8B-B14F-4D97-AF65-F5344CB8AC3E}">
        <p14:creationId xmlns:p14="http://schemas.microsoft.com/office/powerpoint/2010/main" val="10711666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C66FF"/>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50D494-36E0-4CAA-BDF2-DF4F969B893B}"/>
              </a:ext>
            </a:extLst>
          </p:cNvPr>
          <p:cNvSpPr/>
          <p:nvPr/>
        </p:nvSpPr>
        <p:spPr>
          <a:xfrm>
            <a:off x="189471" y="5858142"/>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D6EC816-606F-4CDF-83B9-8B00337F4F5F}"/>
              </a:ext>
            </a:extLst>
          </p:cNvPr>
          <p:cNvSpPr txBox="1"/>
          <p:nvPr/>
        </p:nvSpPr>
        <p:spPr>
          <a:xfrm>
            <a:off x="864066" y="5986095"/>
            <a:ext cx="4028302" cy="461665"/>
          </a:xfrm>
          <a:prstGeom prst="rect">
            <a:avLst/>
          </a:prstGeom>
          <a:noFill/>
        </p:spPr>
        <p:txBody>
          <a:bodyPr wrap="square" rtlCol="0">
            <a:spAutoFit/>
          </a:bodyPr>
          <a:lstStyle/>
          <a:p>
            <a:r>
              <a:rPr lang="en-GB" sz="2400" dirty="0"/>
              <a:t>Subject</a:t>
            </a:r>
            <a:r>
              <a:rPr lang="en-GB" dirty="0"/>
              <a:t>: </a:t>
            </a:r>
            <a:r>
              <a:rPr lang="en-GB" sz="2400" dirty="0"/>
              <a:t>English </a:t>
            </a:r>
            <a:endParaRPr lang="en-GB" dirty="0"/>
          </a:p>
        </p:txBody>
      </p:sp>
      <p:sp>
        <p:nvSpPr>
          <p:cNvPr id="8" name="Rectangle 7">
            <a:extLst>
              <a:ext uri="{FF2B5EF4-FFF2-40B4-BE49-F238E27FC236}">
                <a16:creationId xmlns:a16="http://schemas.microsoft.com/office/drawing/2014/main" id="{3BF00CD2-479E-4C56-91BA-A1E727661121}"/>
              </a:ext>
            </a:extLst>
          </p:cNvPr>
          <p:cNvSpPr/>
          <p:nvPr/>
        </p:nvSpPr>
        <p:spPr>
          <a:xfrm>
            <a:off x="189471" y="117047"/>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1FBEB69-A9BA-4EB5-B669-DDFA76D48D5E}"/>
              </a:ext>
            </a:extLst>
          </p:cNvPr>
          <p:cNvSpPr txBox="1"/>
          <p:nvPr/>
        </p:nvSpPr>
        <p:spPr>
          <a:xfrm>
            <a:off x="273361" y="174767"/>
            <a:ext cx="7426334" cy="584775"/>
          </a:xfrm>
          <a:prstGeom prst="rect">
            <a:avLst/>
          </a:prstGeom>
          <a:noFill/>
        </p:spPr>
        <p:txBody>
          <a:bodyPr wrap="square" rtlCol="0">
            <a:spAutoFit/>
          </a:bodyPr>
          <a:lstStyle/>
          <a:p>
            <a:r>
              <a:rPr lang="en-GB" sz="3200" dirty="0"/>
              <a:t>Date</a:t>
            </a:r>
            <a:r>
              <a:rPr lang="en-GB" dirty="0"/>
              <a:t>:</a:t>
            </a:r>
          </a:p>
        </p:txBody>
      </p:sp>
      <p:pic>
        <p:nvPicPr>
          <p:cNvPr id="10" name="Picture 9">
            <a:extLst>
              <a:ext uri="{FF2B5EF4-FFF2-40B4-BE49-F238E27FC236}">
                <a16:creationId xmlns:a16="http://schemas.microsoft.com/office/drawing/2014/main" id="{BAC8183C-BAA0-4C94-A4F0-AFCA7679ABA3}"/>
              </a:ext>
            </a:extLst>
          </p:cNvPr>
          <p:cNvPicPr>
            <a:picLocks noChangeAspect="1"/>
          </p:cNvPicPr>
          <p:nvPr/>
        </p:nvPicPr>
        <p:blipFill>
          <a:blip r:embed="rId2"/>
          <a:stretch>
            <a:fillRect/>
          </a:stretch>
        </p:blipFill>
        <p:spPr>
          <a:xfrm>
            <a:off x="549898" y="1237179"/>
            <a:ext cx="2219325" cy="1104900"/>
          </a:xfrm>
          <a:prstGeom prst="rect">
            <a:avLst/>
          </a:prstGeom>
        </p:spPr>
      </p:pic>
      <p:sp>
        <p:nvSpPr>
          <p:cNvPr id="11" name="Rectangle 10">
            <a:extLst>
              <a:ext uri="{FF2B5EF4-FFF2-40B4-BE49-F238E27FC236}">
                <a16:creationId xmlns:a16="http://schemas.microsoft.com/office/drawing/2014/main" id="{321B0E8B-34D4-4ABF-AA83-725EE25D968F}"/>
              </a:ext>
            </a:extLst>
          </p:cNvPr>
          <p:cNvSpPr/>
          <p:nvPr/>
        </p:nvSpPr>
        <p:spPr>
          <a:xfrm>
            <a:off x="458367" y="2405882"/>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7B59A686-26E2-40E6-A962-30D462E7E297}"/>
              </a:ext>
            </a:extLst>
          </p:cNvPr>
          <p:cNvSpPr txBox="1"/>
          <p:nvPr/>
        </p:nvSpPr>
        <p:spPr>
          <a:xfrm>
            <a:off x="641428" y="2808409"/>
            <a:ext cx="10429593" cy="707886"/>
          </a:xfrm>
          <a:prstGeom prst="rect">
            <a:avLst/>
          </a:prstGeom>
          <a:noFill/>
        </p:spPr>
        <p:txBody>
          <a:bodyPr wrap="square" rtlCol="0">
            <a:spAutoFit/>
          </a:bodyPr>
          <a:lstStyle/>
          <a:p>
            <a:r>
              <a:rPr lang="en-GB" sz="4000" dirty="0"/>
              <a:t>L.O.</a:t>
            </a:r>
          </a:p>
        </p:txBody>
      </p:sp>
      <p:pic>
        <p:nvPicPr>
          <p:cNvPr id="13" name="Picture 12">
            <a:extLst>
              <a:ext uri="{FF2B5EF4-FFF2-40B4-BE49-F238E27FC236}">
                <a16:creationId xmlns:a16="http://schemas.microsoft.com/office/drawing/2014/main" id="{1E784D4E-1643-4C19-881C-458674B55174}"/>
              </a:ext>
            </a:extLst>
          </p:cNvPr>
          <p:cNvPicPr>
            <a:picLocks noChangeAspect="1"/>
          </p:cNvPicPr>
          <p:nvPr/>
        </p:nvPicPr>
        <p:blipFill>
          <a:blip r:embed="rId3"/>
          <a:stretch>
            <a:fillRect/>
          </a:stretch>
        </p:blipFill>
        <p:spPr>
          <a:xfrm>
            <a:off x="4646197" y="5915432"/>
            <a:ext cx="834561" cy="640100"/>
          </a:xfrm>
          <a:prstGeom prst="rect">
            <a:avLst/>
          </a:prstGeom>
        </p:spPr>
      </p:pic>
      <p:pic>
        <p:nvPicPr>
          <p:cNvPr id="14" name="Picture 13">
            <a:extLst>
              <a:ext uri="{FF2B5EF4-FFF2-40B4-BE49-F238E27FC236}">
                <a16:creationId xmlns:a16="http://schemas.microsoft.com/office/drawing/2014/main" id="{BB384053-BE67-4253-98E6-4691BA8BA0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703" y="5922732"/>
            <a:ext cx="588390" cy="588390"/>
          </a:xfrm>
          <a:prstGeom prst="rect">
            <a:avLst/>
          </a:prstGeom>
        </p:spPr>
      </p:pic>
      <p:sp>
        <p:nvSpPr>
          <p:cNvPr id="4" name="TextBox 3">
            <a:extLst>
              <a:ext uri="{FF2B5EF4-FFF2-40B4-BE49-F238E27FC236}">
                <a16:creationId xmlns:a16="http://schemas.microsoft.com/office/drawing/2014/main" id="{C377E815-5016-40EE-B612-7CE9CFE7A56C}"/>
              </a:ext>
            </a:extLst>
          </p:cNvPr>
          <p:cNvSpPr txBox="1"/>
          <p:nvPr/>
        </p:nvSpPr>
        <p:spPr>
          <a:xfrm>
            <a:off x="1209675" y="266700"/>
            <a:ext cx="5000625" cy="370137"/>
          </a:xfrm>
          <a:prstGeom prst="rect">
            <a:avLst/>
          </a:prstGeom>
          <a:noFill/>
        </p:spPr>
        <p:txBody>
          <a:bodyPr wrap="square" rtlCol="0">
            <a:spAutoFit/>
          </a:bodyPr>
          <a:lstStyle/>
          <a:p>
            <a:r>
              <a:rPr lang="en-GB" dirty="0"/>
              <a:t>Friday 5</a:t>
            </a:r>
            <a:r>
              <a:rPr lang="en-GB" baseline="30000" dirty="0"/>
              <a:t>th</a:t>
            </a:r>
            <a:r>
              <a:rPr lang="en-GB" dirty="0"/>
              <a:t> March 2021</a:t>
            </a:r>
          </a:p>
        </p:txBody>
      </p:sp>
      <p:sp>
        <p:nvSpPr>
          <p:cNvPr id="16" name="TextBox 15">
            <a:extLst>
              <a:ext uri="{FF2B5EF4-FFF2-40B4-BE49-F238E27FC236}">
                <a16:creationId xmlns:a16="http://schemas.microsoft.com/office/drawing/2014/main" id="{17CF828B-2A02-489B-9A18-48D301FD6EDF}"/>
              </a:ext>
            </a:extLst>
          </p:cNvPr>
          <p:cNvSpPr txBox="1"/>
          <p:nvPr/>
        </p:nvSpPr>
        <p:spPr>
          <a:xfrm>
            <a:off x="1659560" y="3059668"/>
            <a:ext cx="7259053" cy="369332"/>
          </a:xfrm>
          <a:prstGeom prst="rect">
            <a:avLst/>
          </a:prstGeom>
          <a:noFill/>
        </p:spPr>
        <p:txBody>
          <a:bodyPr wrap="square" rtlCol="0">
            <a:spAutoFit/>
          </a:bodyPr>
          <a:lstStyle/>
          <a:p>
            <a:r>
              <a:rPr lang="en-GB" dirty="0"/>
              <a:t>To be able write our new phonics sounds and CVC words.</a:t>
            </a:r>
          </a:p>
        </p:txBody>
      </p:sp>
      <p:pic>
        <p:nvPicPr>
          <p:cNvPr id="15" name="Picture 14"/>
          <p:cNvPicPr/>
          <p:nvPr/>
        </p:nvPicPr>
        <p:blipFill>
          <a:blip r:embed="rId5" cstate="print">
            <a:extLst>
              <a:ext uri="{28A0092B-C50C-407E-A947-70E740481C1C}">
                <a14:useLocalDpi xmlns:a14="http://schemas.microsoft.com/office/drawing/2010/main" val="0"/>
              </a:ext>
            </a:extLst>
          </a:blip>
          <a:stretch>
            <a:fillRect/>
          </a:stretch>
        </p:blipFill>
        <p:spPr>
          <a:xfrm>
            <a:off x="10894879" y="154849"/>
            <a:ext cx="1131570" cy="1131570"/>
          </a:xfrm>
          <a:prstGeom prst="rect">
            <a:avLst/>
          </a:prstGeom>
        </p:spPr>
      </p:pic>
    </p:spTree>
    <p:extLst>
      <p:ext uri="{BB962C8B-B14F-4D97-AF65-F5344CB8AC3E}">
        <p14:creationId xmlns:p14="http://schemas.microsoft.com/office/powerpoint/2010/main" val="18410063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5"/>
          <p:cNvSpPr txBox="1"/>
          <p:nvPr/>
        </p:nvSpPr>
        <p:spPr>
          <a:xfrm>
            <a:off x="2709862" y="289679"/>
            <a:ext cx="6772275" cy="2400657"/>
          </a:xfrm>
          <a:prstGeom prst="rect">
            <a:avLst/>
          </a:prstGeom>
          <a:noFill/>
          <a:ln cap="flat">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dirty="0">
                <a:solidFill>
                  <a:srgbClr val="000000"/>
                </a:solidFill>
                <a:latin typeface="Calibri"/>
              </a:rPr>
              <a:t>Can you remember our new speed sounds we looked at the beginning of the week?</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dirty="0">
              <a:solidFill>
                <a:srgbClr val="000000"/>
              </a:solidFill>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1200" cap="none" spc="0" baseline="0" dirty="0">
                <a:solidFill>
                  <a:srgbClr val="000000"/>
                </a:solidFill>
                <a:uFillTx/>
                <a:latin typeface="Calibri"/>
              </a:rPr>
              <a:t>Today, we are going to try</a:t>
            </a:r>
            <a:r>
              <a:rPr lang="en-GB" sz="2400" b="0" i="0" u="none" strike="noStrike" kern="1200" cap="none" spc="0" dirty="0">
                <a:solidFill>
                  <a:srgbClr val="000000"/>
                </a:solidFill>
                <a:uFillTx/>
                <a:latin typeface="Calibri"/>
              </a:rPr>
              <a:t> writing </a:t>
            </a:r>
            <a:r>
              <a:rPr lang="en-GB" sz="2400" b="0" i="0" u="none" strike="noStrike" kern="1200" cap="none" spc="0" baseline="0" dirty="0">
                <a:solidFill>
                  <a:srgbClr val="000000"/>
                </a:solidFill>
                <a:uFillTx/>
                <a:latin typeface="Calibri"/>
              </a:rPr>
              <a:t> them</a:t>
            </a:r>
            <a:r>
              <a:rPr lang="en-GB" sz="2400" dirty="0">
                <a:solidFill>
                  <a:srgbClr val="000000"/>
                </a:solidFill>
                <a:latin typeface="Calibri"/>
              </a:rPr>
              <a:t>.</a:t>
            </a:r>
            <a:endParaRPr lang="en-GB" sz="18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Calibri"/>
            </a:endParaRPr>
          </a:p>
        </p:txBody>
      </p:sp>
      <p:pic>
        <p:nvPicPr>
          <p:cNvPr id="5" name="Picture 4">
            <a:extLst>
              <a:ext uri="{FF2B5EF4-FFF2-40B4-BE49-F238E27FC236}">
                <a16:creationId xmlns:a16="http://schemas.microsoft.com/office/drawing/2014/main" id="{CBA90637-C3D3-40E2-966C-82B38F819995}"/>
              </a:ext>
            </a:extLst>
          </p:cNvPr>
          <p:cNvPicPr>
            <a:picLocks noChangeAspect="1"/>
          </p:cNvPicPr>
          <p:nvPr/>
        </p:nvPicPr>
        <p:blipFill>
          <a:blip r:embed="rId3"/>
          <a:stretch>
            <a:fillRect/>
          </a:stretch>
        </p:blipFill>
        <p:spPr>
          <a:xfrm>
            <a:off x="284055" y="199335"/>
            <a:ext cx="1667306" cy="1230358"/>
          </a:xfrm>
          <a:prstGeom prst="rect">
            <a:avLst/>
          </a:prstGeom>
        </p:spPr>
      </p:pic>
      <p:sp>
        <p:nvSpPr>
          <p:cNvPr id="12" name="TextBox 11">
            <a:extLst>
              <a:ext uri="{FF2B5EF4-FFF2-40B4-BE49-F238E27FC236}">
                <a16:creationId xmlns:a16="http://schemas.microsoft.com/office/drawing/2014/main" id="{B29FC076-A43A-4F29-AC8E-2E128EAE160A}"/>
              </a:ext>
            </a:extLst>
          </p:cNvPr>
          <p:cNvSpPr txBox="1"/>
          <p:nvPr/>
        </p:nvSpPr>
        <p:spPr>
          <a:xfrm>
            <a:off x="9071062" y="4788348"/>
            <a:ext cx="2227133" cy="830997"/>
          </a:xfrm>
          <a:prstGeom prst="rect">
            <a:avLst/>
          </a:prstGeom>
          <a:noFill/>
        </p:spPr>
        <p:txBody>
          <a:bodyPr wrap="square" rtlCol="0">
            <a:spAutoFit/>
          </a:bodyPr>
          <a:lstStyle/>
          <a:p>
            <a:pPr algn="ctr"/>
            <a:r>
              <a:rPr lang="en-GB" sz="2400" dirty="0"/>
              <a:t>Down a wing and up a wing.</a:t>
            </a:r>
          </a:p>
        </p:txBody>
      </p:sp>
      <p:sp>
        <p:nvSpPr>
          <p:cNvPr id="13" name="TextBox 12">
            <a:extLst>
              <a:ext uri="{FF2B5EF4-FFF2-40B4-BE49-F238E27FC236}">
                <a16:creationId xmlns:a16="http://schemas.microsoft.com/office/drawing/2014/main" id="{34075736-163C-4651-AF3A-B0B6736A0DD9}"/>
              </a:ext>
            </a:extLst>
          </p:cNvPr>
          <p:cNvSpPr txBox="1"/>
          <p:nvPr/>
        </p:nvSpPr>
        <p:spPr>
          <a:xfrm>
            <a:off x="3239665" y="5018664"/>
            <a:ext cx="2227133" cy="830997"/>
          </a:xfrm>
          <a:prstGeom prst="rect">
            <a:avLst/>
          </a:prstGeom>
          <a:noFill/>
        </p:spPr>
        <p:txBody>
          <a:bodyPr wrap="square" rtlCol="0">
            <a:spAutoFit/>
          </a:bodyPr>
          <a:lstStyle/>
          <a:p>
            <a:pPr algn="ctr"/>
            <a:r>
              <a:rPr lang="en-GB" sz="2400" dirty="0"/>
              <a:t>Down his body, curl and dot.</a:t>
            </a:r>
          </a:p>
        </p:txBody>
      </p:sp>
      <p:sp>
        <p:nvSpPr>
          <p:cNvPr id="14" name="TextBox 13">
            <a:extLst>
              <a:ext uri="{FF2B5EF4-FFF2-40B4-BE49-F238E27FC236}">
                <a16:creationId xmlns:a16="http://schemas.microsoft.com/office/drawing/2014/main" id="{9E4671FF-BD51-4AF9-8D9B-061222A9384D}"/>
              </a:ext>
            </a:extLst>
          </p:cNvPr>
          <p:cNvSpPr txBox="1"/>
          <p:nvPr/>
        </p:nvSpPr>
        <p:spPr>
          <a:xfrm>
            <a:off x="5793747" y="5018664"/>
            <a:ext cx="2420561" cy="830997"/>
          </a:xfrm>
          <a:prstGeom prst="rect">
            <a:avLst/>
          </a:prstGeom>
          <a:noFill/>
        </p:spPr>
        <p:txBody>
          <a:bodyPr wrap="square" rtlCol="0">
            <a:spAutoFit/>
          </a:bodyPr>
          <a:lstStyle/>
          <a:p>
            <a:pPr algn="ctr"/>
            <a:r>
              <a:rPr lang="en-GB" sz="2400" dirty="0"/>
              <a:t>Down up, down up.</a:t>
            </a:r>
          </a:p>
        </p:txBody>
      </p:sp>
      <p:sp>
        <p:nvSpPr>
          <p:cNvPr id="15" name="TextBox 14">
            <a:extLst>
              <a:ext uri="{FF2B5EF4-FFF2-40B4-BE49-F238E27FC236}">
                <a16:creationId xmlns:a16="http://schemas.microsoft.com/office/drawing/2014/main" id="{19632914-CC4F-443C-B6F3-A90199E39706}"/>
              </a:ext>
            </a:extLst>
          </p:cNvPr>
          <p:cNvSpPr txBox="1"/>
          <p:nvPr/>
        </p:nvSpPr>
        <p:spPr>
          <a:xfrm>
            <a:off x="436455" y="5018664"/>
            <a:ext cx="2227133" cy="1200329"/>
          </a:xfrm>
          <a:prstGeom prst="rect">
            <a:avLst/>
          </a:prstGeom>
          <a:noFill/>
        </p:spPr>
        <p:txBody>
          <a:bodyPr wrap="square" rtlCol="0">
            <a:spAutoFit/>
          </a:bodyPr>
          <a:lstStyle/>
          <a:p>
            <a:pPr algn="ctr"/>
            <a:r>
              <a:rPr lang="en-GB" sz="2400" dirty="0"/>
              <a:t>Down the arm and leg, repeat the other side.</a:t>
            </a:r>
          </a:p>
        </p:txBody>
      </p:sp>
      <p:pic>
        <p:nvPicPr>
          <p:cNvPr id="17" name="Picture 16">
            <a:extLst>
              <a:ext uri="{FF2B5EF4-FFF2-40B4-BE49-F238E27FC236}">
                <a16:creationId xmlns:a16="http://schemas.microsoft.com/office/drawing/2014/main" id="{C0834C0A-D4C7-45F4-A76D-51FA80462C3E}"/>
              </a:ext>
            </a:extLst>
          </p:cNvPr>
          <p:cNvPicPr>
            <a:picLocks noChangeAspect="1"/>
          </p:cNvPicPr>
          <p:nvPr/>
        </p:nvPicPr>
        <p:blipFill>
          <a:blip r:embed="rId4"/>
          <a:stretch>
            <a:fillRect/>
          </a:stretch>
        </p:blipFill>
        <p:spPr>
          <a:xfrm>
            <a:off x="10328119" y="47235"/>
            <a:ext cx="1798474" cy="1373638"/>
          </a:xfrm>
          <a:prstGeom prst="rect">
            <a:avLst/>
          </a:prstGeom>
        </p:spPr>
      </p:pic>
      <p:pic>
        <p:nvPicPr>
          <p:cNvPr id="21" name="Picture 20">
            <a:extLst>
              <a:ext uri="{FF2B5EF4-FFF2-40B4-BE49-F238E27FC236}">
                <a16:creationId xmlns:a16="http://schemas.microsoft.com/office/drawing/2014/main" id="{C1B73510-097D-4AB2-BD19-76A66420DC4E}"/>
              </a:ext>
            </a:extLst>
          </p:cNvPr>
          <p:cNvPicPr>
            <a:picLocks noChangeAspect="1"/>
          </p:cNvPicPr>
          <p:nvPr/>
        </p:nvPicPr>
        <p:blipFill rotWithShape="1">
          <a:blip r:embed="rId5"/>
          <a:srcRect l="48758" t="71295" r="36921" b="7110"/>
          <a:stretch/>
        </p:blipFill>
        <p:spPr>
          <a:xfrm>
            <a:off x="5996603" y="2476128"/>
            <a:ext cx="1945360" cy="22002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2" name="Picture 21">
            <a:extLst>
              <a:ext uri="{FF2B5EF4-FFF2-40B4-BE49-F238E27FC236}">
                <a16:creationId xmlns:a16="http://schemas.microsoft.com/office/drawing/2014/main" id="{B78C40F7-0A91-41FA-88A4-FBF2630F1315}"/>
              </a:ext>
            </a:extLst>
          </p:cNvPr>
          <p:cNvPicPr>
            <a:picLocks noChangeAspect="1"/>
          </p:cNvPicPr>
          <p:nvPr/>
        </p:nvPicPr>
        <p:blipFill rotWithShape="1">
          <a:blip r:embed="rId5"/>
          <a:srcRect l="16329" t="72565" r="72369" b="4157"/>
          <a:stretch/>
        </p:blipFill>
        <p:spPr>
          <a:xfrm>
            <a:off x="3624363" y="2476128"/>
            <a:ext cx="1457739" cy="22518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3" name="Picture 22">
            <a:extLst>
              <a:ext uri="{FF2B5EF4-FFF2-40B4-BE49-F238E27FC236}">
                <a16:creationId xmlns:a16="http://schemas.microsoft.com/office/drawing/2014/main" id="{4001B86C-BD62-47A6-9EAB-E8CE91740D28}"/>
              </a:ext>
            </a:extLst>
          </p:cNvPr>
          <p:cNvPicPr>
            <a:picLocks noChangeAspect="1"/>
          </p:cNvPicPr>
          <p:nvPr/>
        </p:nvPicPr>
        <p:blipFill rotWithShape="1">
          <a:blip r:embed="rId5"/>
          <a:srcRect l="85660" t="69020" r="2911" b="4157"/>
          <a:stretch/>
        </p:blipFill>
        <p:spPr>
          <a:xfrm>
            <a:off x="913916" y="2476128"/>
            <a:ext cx="1272209" cy="22393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4" name="Picture 23">
            <a:extLst>
              <a:ext uri="{FF2B5EF4-FFF2-40B4-BE49-F238E27FC236}">
                <a16:creationId xmlns:a16="http://schemas.microsoft.com/office/drawing/2014/main" id="{BF507A65-0D5F-4828-92E8-99222D6A5479}"/>
              </a:ext>
            </a:extLst>
          </p:cNvPr>
          <p:cNvPicPr>
            <a:picLocks noChangeAspect="1"/>
          </p:cNvPicPr>
          <p:nvPr/>
        </p:nvPicPr>
        <p:blipFill rotWithShape="1">
          <a:blip r:embed="rId5"/>
          <a:srcRect l="27781" t="73208" r="63254" b="8765"/>
          <a:stretch/>
        </p:blipFill>
        <p:spPr>
          <a:xfrm>
            <a:off x="9296606" y="2419636"/>
            <a:ext cx="1457738" cy="21984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98368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7"/>
          <p:cNvSpPr/>
          <p:nvPr/>
        </p:nvSpPr>
        <p:spPr>
          <a:xfrm>
            <a:off x="223985" y="3629256"/>
            <a:ext cx="3066330" cy="3088184"/>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gradFill>
            <a:gsLst>
              <a:gs pos="0">
                <a:srgbClr val="F6F8FC"/>
              </a:gs>
              <a:gs pos="100000">
                <a:srgbClr val="ABC0E4"/>
              </a:gs>
            </a:gsLst>
            <a:lin ang="5400000"/>
          </a:gra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8" name="TextBox 12"/>
          <p:cNvSpPr txBox="1"/>
          <p:nvPr/>
        </p:nvSpPr>
        <p:spPr>
          <a:xfrm>
            <a:off x="177541" y="4079632"/>
            <a:ext cx="3586580" cy="2985433"/>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1200" cap="none" spc="0" baseline="0" dirty="0">
                <a:solidFill>
                  <a:srgbClr val="000000"/>
                </a:solidFill>
                <a:uFillTx/>
                <a:latin typeface="Comic Sans MS" panose="030F0702030302020204" pitchFamily="66" charset="0"/>
              </a:rPr>
              <a:t>You can also recap on these letters too:</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dirty="0">
                <a:solidFill>
                  <a:srgbClr val="000000"/>
                </a:solidFill>
                <a:latin typeface="Comic Sans MS" panose="030F0702030302020204" pitchFamily="66" charset="0"/>
              </a:rPr>
              <a:t>m</a:t>
            </a:r>
            <a:r>
              <a:rPr lang="en-GB" sz="2800" b="0" i="0" u="none" strike="noStrike" kern="1200" cap="none" spc="0" dirty="0">
                <a:solidFill>
                  <a:srgbClr val="000000"/>
                </a:solidFill>
                <a:uFillTx/>
                <a:latin typeface="Comic Sans MS" panose="030F0702030302020204" pitchFamily="66" charset="0"/>
              </a:rPr>
              <a:t> a s d t </a:t>
            </a:r>
            <a:r>
              <a:rPr lang="en-GB" sz="2800" b="0" i="0" u="none" strike="noStrike" kern="1200" cap="none" spc="0" dirty="0" err="1">
                <a:solidFill>
                  <a:srgbClr val="000000"/>
                </a:solidFill>
                <a:uFillTx/>
                <a:latin typeface="Comic Sans MS" panose="030F0702030302020204" pitchFamily="66" charset="0"/>
              </a:rPr>
              <a:t>i</a:t>
            </a:r>
            <a:r>
              <a:rPr lang="en-GB" sz="2800" b="0" i="0" u="none" strike="noStrike" kern="1200" cap="none" spc="0" dirty="0">
                <a:solidFill>
                  <a:srgbClr val="000000"/>
                </a:solidFill>
                <a:uFillTx/>
                <a:latin typeface="Comic Sans MS" panose="030F0702030302020204" pitchFamily="66" charset="0"/>
              </a:rPr>
              <a:t> n p g</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dirty="0">
                <a:solidFill>
                  <a:srgbClr val="000000"/>
                </a:solidFill>
                <a:latin typeface="Comic Sans MS" panose="030F0702030302020204" pitchFamily="66" charset="0"/>
              </a:rPr>
              <a:t>o e h l b r u f </a:t>
            </a:r>
            <a:endParaRPr lang="en-GB" sz="2800" b="0" i="0" u="none" strike="noStrike" kern="1200" cap="none" spc="0" dirty="0">
              <a:solidFill>
                <a:srgbClr val="000000"/>
              </a:solidFill>
              <a:uFillTx/>
              <a:latin typeface="Comic Sans MS" panose="030F0702030302020204" pitchFamily="66" charset="0"/>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3600" b="0" i="0" u="none" strike="noStrike" kern="1200" cap="none" spc="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1200" cap="none" spc="0" baseline="0" dirty="0">
                <a:solidFill>
                  <a:srgbClr val="000000"/>
                </a:solidFill>
                <a:uFillTx/>
                <a:latin typeface="Calibri"/>
              </a:rPr>
              <a:t>	</a:t>
            </a:r>
          </a:p>
        </p:txBody>
      </p:sp>
      <p:sp>
        <p:nvSpPr>
          <p:cNvPr id="12" name="TextBox 11"/>
          <p:cNvSpPr txBox="1"/>
          <p:nvPr/>
        </p:nvSpPr>
        <p:spPr>
          <a:xfrm>
            <a:off x="376505" y="1295818"/>
            <a:ext cx="3648723" cy="1384995"/>
          </a:xfrm>
          <a:prstGeom prst="rect">
            <a:avLst/>
          </a:prstGeom>
          <a:noFill/>
        </p:spPr>
        <p:txBody>
          <a:bodyPr wrap="square" rtlCol="0">
            <a:spAutoFit/>
          </a:bodyPr>
          <a:lstStyle/>
          <a:p>
            <a:pPr lvl="0">
              <a:defRPr sz="1800" b="0" i="0" u="none" strike="noStrike" kern="0" cap="none" spc="0" baseline="0">
                <a:solidFill>
                  <a:srgbClr val="000000"/>
                </a:solidFill>
                <a:uFillTx/>
              </a:defRPr>
            </a:pPr>
            <a:r>
              <a:rPr lang="en-GB" sz="2800" dirty="0">
                <a:solidFill>
                  <a:srgbClr val="000000"/>
                </a:solidFill>
              </a:rPr>
              <a:t>Use flour or shaving foam to write the following letters:</a:t>
            </a:r>
          </a:p>
        </p:txBody>
      </p:sp>
      <p:sp>
        <p:nvSpPr>
          <p:cNvPr id="13" name="Right Arrow 12"/>
          <p:cNvSpPr/>
          <p:nvPr/>
        </p:nvSpPr>
        <p:spPr>
          <a:xfrm>
            <a:off x="3509958" y="1160739"/>
            <a:ext cx="1091954" cy="7102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8" name="Picture 37">
            <a:extLst>
              <a:ext uri="{FF2B5EF4-FFF2-40B4-BE49-F238E27FC236}">
                <a16:creationId xmlns:a16="http://schemas.microsoft.com/office/drawing/2014/main" id="{8CFA41C6-95EA-4B9D-9119-CDFF63ED13D6}"/>
              </a:ext>
            </a:extLst>
          </p:cNvPr>
          <p:cNvPicPr>
            <a:picLocks noChangeAspect="1"/>
          </p:cNvPicPr>
          <p:nvPr/>
        </p:nvPicPr>
        <p:blipFill>
          <a:blip r:embed="rId2"/>
          <a:stretch>
            <a:fillRect/>
          </a:stretch>
        </p:blipFill>
        <p:spPr>
          <a:xfrm>
            <a:off x="7172325" y="3350787"/>
            <a:ext cx="4382283" cy="2916210"/>
          </a:xfrm>
          <a:prstGeom prst="rect">
            <a:avLst/>
          </a:prstGeom>
        </p:spPr>
      </p:pic>
      <p:pic>
        <p:nvPicPr>
          <p:cNvPr id="39" name="Picture 38">
            <a:extLst>
              <a:ext uri="{FF2B5EF4-FFF2-40B4-BE49-F238E27FC236}">
                <a16:creationId xmlns:a16="http://schemas.microsoft.com/office/drawing/2014/main" id="{98F85551-AE8F-4E1D-9897-C9770CBDECA4}"/>
              </a:ext>
            </a:extLst>
          </p:cNvPr>
          <p:cNvPicPr>
            <a:picLocks noChangeAspect="1"/>
          </p:cNvPicPr>
          <p:nvPr/>
        </p:nvPicPr>
        <p:blipFill rotWithShape="1">
          <a:blip r:embed="rId3"/>
          <a:srcRect l="52160" t="52872"/>
          <a:stretch/>
        </p:blipFill>
        <p:spPr>
          <a:xfrm>
            <a:off x="3726295" y="3562746"/>
            <a:ext cx="3112565" cy="2287885"/>
          </a:xfrm>
          <a:prstGeom prst="rect">
            <a:avLst/>
          </a:prstGeom>
        </p:spPr>
      </p:pic>
      <p:pic>
        <p:nvPicPr>
          <p:cNvPr id="40" name="Picture 39">
            <a:extLst>
              <a:ext uri="{FF2B5EF4-FFF2-40B4-BE49-F238E27FC236}">
                <a16:creationId xmlns:a16="http://schemas.microsoft.com/office/drawing/2014/main" id="{62C0D401-E6F8-4D47-AFFF-BB85E4267EB9}"/>
              </a:ext>
            </a:extLst>
          </p:cNvPr>
          <p:cNvPicPr>
            <a:picLocks noChangeAspect="1"/>
          </p:cNvPicPr>
          <p:nvPr/>
        </p:nvPicPr>
        <p:blipFill>
          <a:blip r:embed="rId4"/>
          <a:stretch>
            <a:fillRect/>
          </a:stretch>
        </p:blipFill>
        <p:spPr>
          <a:xfrm>
            <a:off x="223985" y="60748"/>
            <a:ext cx="1522056" cy="1153433"/>
          </a:xfrm>
          <a:prstGeom prst="rect">
            <a:avLst/>
          </a:prstGeom>
        </p:spPr>
      </p:pic>
      <p:pic>
        <p:nvPicPr>
          <p:cNvPr id="18" name="Picture 17">
            <a:extLst>
              <a:ext uri="{FF2B5EF4-FFF2-40B4-BE49-F238E27FC236}">
                <a16:creationId xmlns:a16="http://schemas.microsoft.com/office/drawing/2014/main" id="{9AFD96F0-A897-46C1-A1D4-5969673F918D}"/>
              </a:ext>
            </a:extLst>
          </p:cNvPr>
          <p:cNvPicPr>
            <a:picLocks noChangeAspect="1"/>
          </p:cNvPicPr>
          <p:nvPr/>
        </p:nvPicPr>
        <p:blipFill rotWithShape="1">
          <a:blip r:embed="rId5"/>
          <a:srcRect l="48758" t="71295" r="36921" b="7110"/>
          <a:stretch/>
        </p:blipFill>
        <p:spPr>
          <a:xfrm>
            <a:off x="8078570" y="414889"/>
            <a:ext cx="1945360" cy="22002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9" name="Picture 18">
            <a:extLst>
              <a:ext uri="{FF2B5EF4-FFF2-40B4-BE49-F238E27FC236}">
                <a16:creationId xmlns:a16="http://schemas.microsoft.com/office/drawing/2014/main" id="{BFBDBB71-9F97-4261-ACB3-56EB5087C6F7}"/>
              </a:ext>
            </a:extLst>
          </p:cNvPr>
          <p:cNvPicPr>
            <a:picLocks noChangeAspect="1"/>
          </p:cNvPicPr>
          <p:nvPr/>
        </p:nvPicPr>
        <p:blipFill rotWithShape="1">
          <a:blip r:embed="rId5"/>
          <a:srcRect l="16329" t="72565" r="72369" b="4157"/>
          <a:stretch/>
        </p:blipFill>
        <p:spPr>
          <a:xfrm>
            <a:off x="6355984" y="414889"/>
            <a:ext cx="1457739" cy="22518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 name="Picture 19">
            <a:extLst>
              <a:ext uri="{FF2B5EF4-FFF2-40B4-BE49-F238E27FC236}">
                <a16:creationId xmlns:a16="http://schemas.microsoft.com/office/drawing/2014/main" id="{F4639014-A6A0-4FB6-AECD-2EE600EAB99E}"/>
              </a:ext>
            </a:extLst>
          </p:cNvPr>
          <p:cNvPicPr>
            <a:picLocks noChangeAspect="1"/>
          </p:cNvPicPr>
          <p:nvPr/>
        </p:nvPicPr>
        <p:blipFill rotWithShape="1">
          <a:blip r:embed="rId5"/>
          <a:srcRect l="85660" t="69020" r="2911" b="4157"/>
          <a:stretch/>
        </p:blipFill>
        <p:spPr>
          <a:xfrm>
            <a:off x="4779689" y="441502"/>
            <a:ext cx="1272209" cy="22393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1" name="Picture 20">
            <a:extLst>
              <a:ext uri="{FF2B5EF4-FFF2-40B4-BE49-F238E27FC236}">
                <a16:creationId xmlns:a16="http://schemas.microsoft.com/office/drawing/2014/main" id="{C1F6E0B2-DFD1-4952-AD6C-50DA801F188A}"/>
              </a:ext>
            </a:extLst>
          </p:cNvPr>
          <p:cNvPicPr>
            <a:picLocks noChangeAspect="1"/>
          </p:cNvPicPr>
          <p:nvPr/>
        </p:nvPicPr>
        <p:blipFill rotWithShape="1">
          <a:blip r:embed="rId5"/>
          <a:srcRect l="27781" t="73208" r="63254" b="8765"/>
          <a:stretch/>
        </p:blipFill>
        <p:spPr>
          <a:xfrm>
            <a:off x="10357757" y="416597"/>
            <a:ext cx="1457738" cy="21984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94348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227643" y="174949"/>
            <a:ext cx="9209181" cy="954107"/>
          </a:xfrm>
          <a:prstGeom prst="rect">
            <a:avLst/>
          </a:prstGeom>
          <a:noFill/>
        </p:spPr>
        <p:txBody>
          <a:bodyPr wrap="square" rtlCol="0">
            <a:spAutoFit/>
          </a:bodyPr>
          <a:lstStyle/>
          <a:p>
            <a:pPr lvl="0">
              <a:defRPr sz="1800" b="0" i="0" u="none" strike="noStrike" kern="0" cap="none" spc="0" baseline="0">
                <a:solidFill>
                  <a:srgbClr val="000000"/>
                </a:solidFill>
                <a:uFillTx/>
              </a:defRPr>
            </a:pPr>
            <a:r>
              <a:rPr lang="en-GB" sz="2800" dirty="0">
                <a:solidFill>
                  <a:srgbClr val="000000"/>
                </a:solidFill>
              </a:rPr>
              <a:t>Try writing the following CVC words using the sounds we have learnt this week in the foam or flour.</a:t>
            </a:r>
          </a:p>
        </p:txBody>
      </p:sp>
      <p:pic>
        <p:nvPicPr>
          <p:cNvPr id="40" name="Picture 39">
            <a:extLst>
              <a:ext uri="{FF2B5EF4-FFF2-40B4-BE49-F238E27FC236}">
                <a16:creationId xmlns:a16="http://schemas.microsoft.com/office/drawing/2014/main" id="{62C0D401-E6F8-4D47-AFFF-BB85E4267EB9}"/>
              </a:ext>
            </a:extLst>
          </p:cNvPr>
          <p:cNvPicPr>
            <a:picLocks noChangeAspect="1"/>
          </p:cNvPicPr>
          <p:nvPr/>
        </p:nvPicPr>
        <p:blipFill>
          <a:blip r:embed="rId2"/>
          <a:stretch>
            <a:fillRect/>
          </a:stretch>
        </p:blipFill>
        <p:spPr>
          <a:xfrm>
            <a:off x="223985" y="60748"/>
            <a:ext cx="1522056" cy="1153433"/>
          </a:xfrm>
          <a:prstGeom prst="rect">
            <a:avLst/>
          </a:prstGeom>
        </p:spPr>
      </p:pic>
      <p:graphicFrame>
        <p:nvGraphicFramePr>
          <p:cNvPr id="14" name="Table 3">
            <a:extLst>
              <a:ext uri="{FF2B5EF4-FFF2-40B4-BE49-F238E27FC236}">
                <a16:creationId xmlns:a16="http://schemas.microsoft.com/office/drawing/2014/main" id="{F0EEB8A7-2EC1-4DAC-A557-609026CC5E86}"/>
              </a:ext>
            </a:extLst>
          </p:cNvPr>
          <p:cNvGraphicFramePr>
            <a:graphicFrameLocks noGrp="1"/>
          </p:cNvGraphicFramePr>
          <p:nvPr>
            <p:extLst>
              <p:ext uri="{D42A27DB-BD31-4B8C-83A1-F6EECF244321}">
                <p14:modId xmlns:p14="http://schemas.microsoft.com/office/powerpoint/2010/main" val="1259871996"/>
              </p:ext>
            </p:extLst>
          </p:nvPr>
        </p:nvGraphicFramePr>
        <p:xfrm>
          <a:off x="1689652" y="1742363"/>
          <a:ext cx="8812696" cy="4480560"/>
        </p:xfrm>
        <a:graphic>
          <a:graphicData uri="http://schemas.openxmlformats.org/drawingml/2006/table">
            <a:tbl>
              <a:tblPr firstRow="1" bandRow="1">
                <a:tableStyleId>{08FB837D-C827-4EFA-A057-4D05807E0F7C}</a:tableStyleId>
              </a:tblPr>
              <a:tblGrid>
                <a:gridCol w="4406348">
                  <a:extLst>
                    <a:ext uri="{9D8B030D-6E8A-4147-A177-3AD203B41FA5}">
                      <a16:colId xmlns:a16="http://schemas.microsoft.com/office/drawing/2014/main" val="573462272"/>
                    </a:ext>
                  </a:extLst>
                </a:gridCol>
                <a:gridCol w="4406348">
                  <a:extLst>
                    <a:ext uri="{9D8B030D-6E8A-4147-A177-3AD203B41FA5}">
                      <a16:colId xmlns:a16="http://schemas.microsoft.com/office/drawing/2014/main" val="548468571"/>
                    </a:ext>
                  </a:extLst>
                </a:gridCol>
              </a:tblGrid>
              <a:tr h="615280">
                <a:tc>
                  <a:txBody>
                    <a:bodyPr/>
                    <a:lstStyle/>
                    <a:p>
                      <a:pPr algn="ctr"/>
                      <a:r>
                        <a:rPr lang="en-GB" sz="3600" b="0" dirty="0">
                          <a:solidFill>
                            <a:schemeClr val="tx1"/>
                          </a:solidFill>
                          <a:latin typeface="Comic Sans MS" panose="030F0702030302020204" pitchFamily="66" charset="0"/>
                        </a:rPr>
                        <a:t>h – u - 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3600" b="0" dirty="0">
                          <a:solidFill>
                            <a:schemeClr val="tx1"/>
                          </a:solidFill>
                          <a:latin typeface="Comic Sans MS" panose="030F0702030302020204" pitchFamily="66" charset="0"/>
                        </a:rPr>
                        <a:t>hut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18343938"/>
                  </a:ext>
                </a:extLst>
              </a:tr>
              <a:tr h="615280">
                <a:tc>
                  <a:txBody>
                    <a:bodyPr/>
                    <a:lstStyle/>
                    <a:p>
                      <a:pPr algn="ctr"/>
                      <a:r>
                        <a:rPr lang="en-GB" sz="3600" b="0" dirty="0">
                          <a:solidFill>
                            <a:schemeClr val="tx1"/>
                          </a:solidFill>
                          <a:latin typeface="Comic Sans MS" panose="030F0702030302020204" pitchFamily="66" charset="0"/>
                        </a:rPr>
                        <a:t>f – u - 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3600" b="0" dirty="0">
                          <a:solidFill>
                            <a:schemeClr val="tx1"/>
                          </a:solidFill>
                          <a:latin typeface="Comic Sans MS" panose="030F0702030302020204" pitchFamily="66" charset="0"/>
                        </a:rPr>
                        <a:t>fur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2168962"/>
                  </a:ext>
                </a:extLst>
              </a:tr>
              <a:tr h="615280">
                <a:tc>
                  <a:txBody>
                    <a:bodyPr/>
                    <a:lstStyle/>
                    <a:p>
                      <a:pPr algn="ctr"/>
                      <a:r>
                        <a:rPr lang="en-GB" sz="3600" b="0" dirty="0">
                          <a:solidFill>
                            <a:schemeClr val="tx1"/>
                          </a:solidFill>
                          <a:latin typeface="Comic Sans MS" panose="030F0702030302020204" pitchFamily="66" charset="0"/>
                        </a:rPr>
                        <a:t>r – a - 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3600" b="0" dirty="0">
                          <a:solidFill>
                            <a:schemeClr val="tx1"/>
                          </a:solidFill>
                          <a:latin typeface="Comic Sans MS" panose="030F0702030302020204" pitchFamily="66" charset="0"/>
                        </a:rPr>
                        <a:t>rat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6108990"/>
                  </a:ext>
                </a:extLst>
              </a:tr>
              <a:tr h="506613">
                <a:tc>
                  <a:txBody>
                    <a:bodyPr/>
                    <a:lstStyle/>
                    <a:p>
                      <a:pPr algn="ctr"/>
                      <a:r>
                        <a:rPr lang="en-GB" sz="3600" b="0" dirty="0">
                          <a:solidFill>
                            <a:schemeClr val="tx1"/>
                          </a:solidFill>
                          <a:latin typeface="Comic Sans MS" panose="030F0702030302020204" pitchFamily="66" charset="0"/>
                        </a:rPr>
                        <a:t>c- a - 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3600" b="0" dirty="0">
                          <a:solidFill>
                            <a:schemeClr val="tx1"/>
                          </a:solidFill>
                          <a:latin typeface="Comic Sans MS" panose="030F0702030302020204" pitchFamily="66" charset="0"/>
                        </a:rPr>
                        <a:t>can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9485334"/>
                  </a:ext>
                </a:extLst>
              </a:tr>
              <a:tr h="615280">
                <a:tc>
                  <a:txBody>
                    <a:bodyPr/>
                    <a:lstStyle/>
                    <a:p>
                      <a:pPr algn="ctr"/>
                      <a:r>
                        <a:rPr lang="en-GB" sz="3600" b="0" dirty="0">
                          <a:solidFill>
                            <a:schemeClr val="tx1"/>
                          </a:solidFill>
                          <a:latin typeface="Comic Sans MS" panose="030F0702030302020204" pitchFamily="66" charset="0"/>
                        </a:rPr>
                        <a:t>t - i - 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3600" b="0" dirty="0">
                          <a:solidFill>
                            <a:schemeClr val="tx1"/>
                          </a:solidFill>
                          <a:latin typeface="Comic Sans MS" panose="030F0702030302020204" pitchFamily="66" charset="0"/>
                        </a:rPr>
                        <a:t>tin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44743278"/>
                  </a:ext>
                </a:extLst>
              </a:tr>
              <a:tr h="615280">
                <a:tc>
                  <a:txBody>
                    <a:bodyPr/>
                    <a:lstStyle/>
                    <a:p>
                      <a:pPr algn="ctr"/>
                      <a:r>
                        <a:rPr lang="en-GB" sz="3600" b="0" dirty="0">
                          <a:solidFill>
                            <a:schemeClr val="tx1"/>
                          </a:solidFill>
                          <a:latin typeface="Comic Sans MS" panose="030F0702030302020204" pitchFamily="66" charset="0"/>
                        </a:rPr>
                        <a:t>c – u - 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3600" b="0" dirty="0">
                          <a:solidFill>
                            <a:schemeClr val="tx1"/>
                          </a:solidFill>
                          <a:latin typeface="Comic Sans MS" panose="030F0702030302020204" pitchFamily="66" charset="0"/>
                        </a:rPr>
                        <a:t>cub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31395848"/>
                  </a:ext>
                </a:extLst>
              </a:tr>
              <a:tr h="615280">
                <a:tc>
                  <a:txBody>
                    <a:bodyPr/>
                    <a:lstStyle/>
                    <a:p>
                      <a:pPr algn="ctr"/>
                      <a:r>
                        <a:rPr lang="en-GB" sz="3600" b="0" dirty="0">
                          <a:solidFill>
                            <a:schemeClr val="tx1"/>
                          </a:solidFill>
                          <a:latin typeface="Comic Sans MS" panose="030F0702030302020204" pitchFamily="66" charset="0"/>
                        </a:rPr>
                        <a:t>f – u  - 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3600" b="0" dirty="0">
                          <a:solidFill>
                            <a:schemeClr val="tx1"/>
                          </a:solidFill>
                          <a:latin typeface="Comic Sans MS" panose="030F0702030302020204" pitchFamily="66" charset="0"/>
                        </a:rPr>
                        <a:t>fun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37777693"/>
                  </a:ext>
                </a:extLst>
              </a:tr>
            </a:tbl>
          </a:graphicData>
        </a:graphic>
      </p:graphicFrame>
    </p:spTree>
    <p:extLst>
      <p:ext uri="{BB962C8B-B14F-4D97-AF65-F5344CB8AC3E}">
        <p14:creationId xmlns:p14="http://schemas.microsoft.com/office/powerpoint/2010/main" val="26259838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227643" y="174949"/>
            <a:ext cx="9209181" cy="954107"/>
          </a:xfrm>
          <a:prstGeom prst="rect">
            <a:avLst/>
          </a:prstGeom>
          <a:noFill/>
        </p:spPr>
        <p:txBody>
          <a:bodyPr wrap="square" rtlCol="0">
            <a:spAutoFit/>
          </a:bodyPr>
          <a:lstStyle/>
          <a:p>
            <a:pPr lvl="0">
              <a:defRPr sz="1800" b="0" i="0" u="none" strike="noStrike" kern="0" cap="none" spc="0" baseline="0">
                <a:solidFill>
                  <a:srgbClr val="000000"/>
                </a:solidFill>
                <a:uFillTx/>
              </a:defRPr>
            </a:pPr>
            <a:r>
              <a:rPr lang="en-GB" sz="2800" b="1" dirty="0">
                <a:solidFill>
                  <a:srgbClr val="000000"/>
                </a:solidFill>
              </a:rPr>
              <a:t>Challenge</a:t>
            </a:r>
            <a:r>
              <a:rPr lang="en-GB" sz="2800" dirty="0">
                <a:solidFill>
                  <a:srgbClr val="000000"/>
                </a:solidFill>
              </a:rPr>
              <a:t>: Can you write and spell five of them into your book?</a:t>
            </a:r>
          </a:p>
        </p:txBody>
      </p:sp>
      <p:pic>
        <p:nvPicPr>
          <p:cNvPr id="40" name="Picture 39">
            <a:extLst>
              <a:ext uri="{FF2B5EF4-FFF2-40B4-BE49-F238E27FC236}">
                <a16:creationId xmlns:a16="http://schemas.microsoft.com/office/drawing/2014/main" id="{62C0D401-E6F8-4D47-AFFF-BB85E4267EB9}"/>
              </a:ext>
            </a:extLst>
          </p:cNvPr>
          <p:cNvPicPr>
            <a:picLocks noChangeAspect="1"/>
          </p:cNvPicPr>
          <p:nvPr/>
        </p:nvPicPr>
        <p:blipFill>
          <a:blip r:embed="rId2"/>
          <a:stretch>
            <a:fillRect/>
          </a:stretch>
        </p:blipFill>
        <p:spPr>
          <a:xfrm>
            <a:off x="223985" y="60748"/>
            <a:ext cx="1522056" cy="1153433"/>
          </a:xfrm>
          <a:prstGeom prst="rect">
            <a:avLst/>
          </a:prstGeom>
        </p:spPr>
      </p:pic>
      <p:graphicFrame>
        <p:nvGraphicFramePr>
          <p:cNvPr id="14" name="Table 3">
            <a:extLst>
              <a:ext uri="{FF2B5EF4-FFF2-40B4-BE49-F238E27FC236}">
                <a16:creationId xmlns:a16="http://schemas.microsoft.com/office/drawing/2014/main" id="{F0EEB8A7-2EC1-4DAC-A557-609026CC5E86}"/>
              </a:ext>
            </a:extLst>
          </p:cNvPr>
          <p:cNvGraphicFramePr>
            <a:graphicFrameLocks noGrp="1"/>
          </p:cNvGraphicFramePr>
          <p:nvPr>
            <p:extLst>
              <p:ext uri="{D42A27DB-BD31-4B8C-83A1-F6EECF244321}">
                <p14:modId xmlns:p14="http://schemas.microsoft.com/office/powerpoint/2010/main" val="4025651374"/>
              </p:ext>
            </p:extLst>
          </p:nvPr>
        </p:nvGraphicFramePr>
        <p:xfrm>
          <a:off x="2473302" y="2729550"/>
          <a:ext cx="2467187" cy="3234520"/>
        </p:xfrm>
        <a:graphic>
          <a:graphicData uri="http://schemas.openxmlformats.org/drawingml/2006/table">
            <a:tbl>
              <a:tblPr firstRow="1" bandRow="1">
                <a:tableStyleId>{08FB837D-C827-4EFA-A057-4D05807E0F7C}</a:tableStyleId>
              </a:tblPr>
              <a:tblGrid>
                <a:gridCol w="2467187">
                  <a:extLst>
                    <a:ext uri="{9D8B030D-6E8A-4147-A177-3AD203B41FA5}">
                      <a16:colId xmlns:a16="http://schemas.microsoft.com/office/drawing/2014/main" val="548468571"/>
                    </a:ext>
                  </a:extLst>
                </a:gridCol>
              </a:tblGrid>
              <a:tr h="646904">
                <a:tc>
                  <a:txBody>
                    <a:bodyPr/>
                    <a:lstStyle/>
                    <a:p>
                      <a:pPr algn="ctr"/>
                      <a:r>
                        <a:rPr lang="en-GB" sz="3600" b="0" dirty="0">
                          <a:solidFill>
                            <a:schemeClr val="tx1"/>
                          </a:solidFill>
                          <a:latin typeface="Comic Sans MS" panose="030F0702030302020204" pitchFamily="66" charset="0"/>
                        </a:rPr>
                        <a:t>mix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6108990"/>
                  </a:ext>
                </a:extLst>
              </a:tr>
              <a:tr h="646904">
                <a:tc>
                  <a:txBody>
                    <a:bodyPr/>
                    <a:lstStyle/>
                    <a:p>
                      <a:pPr algn="ctr"/>
                      <a:r>
                        <a:rPr lang="en-GB" sz="3600" b="0" dirty="0">
                          <a:solidFill>
                            <a:schemeClr val="tx1"/>
                          </a:solidFill>
                          <a:latin typeface="Comic Sans MS" panose="030F0702030302020204" pitchFamily="66" charset="0"/>
                        </a:rPr>
                        <a:t>van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9485334"/>
                  </a:ext>
                </a:extLst>
              </a:tr>
              <a:tr h="646904">
                <a:tc>
                  <a:txBody>
                    <a:bodyPr/>
                    <a:lstStyle/>
                    <a:p>
                      <a:pPr algn="ctr"/>
                      <a:r>
                        <a:rPr lang="en-GB" sz="3600" b="0" dirty="0">
                          <a:solidFill>
                            <a:schemeClr val="tx1"/>
                          </a:solidFill>
                          <a:latin typeface="Comic Sans MS" panose="030F0702030302020204" pitchFamily="66" charset="0"/>
                        </a:rPr>
                        <a:t>jam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44743278"/>
                  </a:ext>
                </a:extLst>
              </a:tr>
              <a:tr h="646904">
                <a:tc>
                  <a:txBody>
                    <a:bodyPr/>
                    <a:lstStyle/>
                    <a:p>
                      <a:pPr algn="ctr"/>
                      <a:r>
                        <a:rPr lang="en-GB" sz="3600" b="0" dirty="0">
                          <a:solidFill>
                            <a:schemeClr val="tx1"/>
                          </a:solidFill>
                          <a:latin typeface="Comic Sans MS" panose="030F0702030302020204" pitchFamily="66" charset="0"/>
                        </a:rPr>
                        <a:t>win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31395848"/>
                  </a:ext>
                </a:extLst>
              </a:tr>
              <a:tr h="646904">
                <a:tc>
                  <a:txBody>
                    <a:bodyPr/>
                    <a:lstStyle/>
                    <a:p>
                      <a:pPr algn="ctr"/>
                      <a:r>
                        <a:rPr lang="en-GB" sz="3600" b="0">
                          <a:solidFill>
                            <a:schemeClr val="tx1"/>
                          </a:solidFill>
                          <a:latin typeface="Comic Sans MS" panose="030F0702030302020204" pitchFamily="66" charset="0"/>
                        </a:rPr>
                        <a:t>jet</a:t>
                      </a:r>
                      <a:endParaRPr lang="en-GB" sz="3600" b="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37777693"/>
                  </a:ext>
                </a:extLst>
              </a:tr>
            </a:tbl>
          </a:graphicData>
        </a:graphic>
      </p:graphicFrame>
      <p:pic>
        <p:nvPicPr>
          <p:cNvPr id="5" name="Picture 4">
            <a:extLst>
              <a:ext uri="{FF2B5EF4-FFF2-40B4-BE49-F238E27FC236}">
                <a16:creationId xmlns:a16="http://schemas.microsoft.com/office/drawing/2014/main" id="{0ECB2733-E493-4A20-8B12-0BEEBBB64CD1}"/>
              </a:ext>
            </a:extLst>
          </p:cNvPr>
          <p:cNvPicPr>
            <a:picLocks noChangeAspect="1"/>
          </p:cNvPicPr>
          <p:nvPr/>
        </p:nvPicPr>
        <p:blipFill rotWithShape="1">
          <a:blip r:embed="rId3">
            <a:extLst>
              <a:ext uri="{28A0092B-C50C-407E-A947-70E740481C1C}">
                <a14:useLocalDpi xmlns:a14="http://schemas.microsoft.com/office/drawing/2010/main" val="0"/>
              </a:ext>
            </a:extLst>
          </a:blip>
          <a:srcRect r="24667"/>
          <a:stretch/>
        </p:blipFill>
        <p:spPr>
          <a:xfrm>
            <a:off x="2473302" y="1521546"/>
            <a:ext cx="7331987" cy="1208005"/>
          </a:xfrm>
          <a:prstGeom prst="rect">
            <a:avLst/>
          </a:prstGeom>
        </p:spPr>
      </p:pic>
      <p:graphicFrame>
        <p:nvGraphicFramePr>
          <p:cNvPr id="6" name="Table 3">
            <a:extLst>
              <a:ext uri="{FF2B5EF4-FFF2-40B4-BE49-F238E27FC236}">
                <a16:creationId xmlns:a16="http://schemas.microsoft.com/office/drawing/2014/main" id="{26DEE808-53BA-426F-9369-A5D221A02008}"/>
              </a:ext>
            </a:extLst>
          </p:cNvPr>
          <p:cNvGraphicFramePr>
            <a:graphicFrameLocks noGrp="1"/>
          </p:cNvGraphicFramePr>
          <p:nvPr>
            <p:extLst>
              <p:ext uri="{D42A27DB-BD31-4B8C-83A1-F6EECF244321}">
                <p14:modId xmlns:p14="http://schemas.microsoft.com/office/powerpoint/2010/main" val="1103250811"/>
              </p:ext>
            </p:extLst>
          </p:nvPr>
        </p:nvGraphicFramePr>
        <p:xfrm>
          <a:off x="4941941" y="2729550"/>
          <a:ext cx="2467187" cy="3234520"/>
        </p:xfrm>
        <a:graphic>
          <a:graphicData uri="http://schemas.openxmlformats.org/drawingml/2006/table">
            <a:tbl>
              <a:tblPr firstRow="1" bandRow="1">
                <a:tableStyleId>{08FB837D-C827-4EFA-A057-4D05807E0F7C}</a:tableStyleId>
              </a:tblPr>
              <a:tblGrid>
                <a:gridCol w="2467187">
                  <a:extLst>
                    <a:ext uri="{9D8B030D-6E8A-4147-A177-3AD203B41FA5}">
                      <a16:colId xmlns:a16="http://schemas.microsoft.com/office/drawing/2014/main" val="548468571"/>
                    </a:ext>
                  </a:extLst>
                </a:gridCol>
              </a:tblGrid>
              <a:tr h="646904">
                <a:tc>
                  <a:txBody>
                    <a:bodyPr/>
                    <a:lstStyle/>
                    <a:p>
                      <a:pPr algn="ctr"/>
                      <a:endParaRPr lang="en-GB" sz="3600" b="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6108990"/>
                  </a:ext>
                </a:extLst>
              </a:tr>
              <a:tr h="646904">
                <a:tc>
                  <a:txBody>
                    <a:bodyPr/>
                    <a:lstStyle/>
                    <a:p>
                      <a:pPr algn="ctr"/>
                      <a:endParaRPr lang="en-GB" sz="3600" b="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9485334"/>
                  </a:ext>
                </a:extLst>
              </a:tr>
              <a:tr h="646904">
                <a:tc>
                  <a:txBody>
                    <a:bodyPr/>
                    <a:lstStyle/>
                    <a:p>
                      <a:pPr algn="ctr"/>
                      <a:endParaRPr lang="en-GB" sz="3600" b="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44743278"/>
                  </a:ext>
                </a:extLst>
              </a:tr>
              <a:tr h="646904">
                <a:tc>
                  <a:txBody>
                    <a:bodyPr/>
                    <a:lstStyle/>
                    <a:p>
                      <a:pPr algn="ctr"/>
                      <a:endParaRPr lang="en-GB" sz="3600" b="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31395848"/>
                  </a:ext>
                </a:extLst>
              </a:tr>
              <a:tr h="646904">
                <a:tc>
                  <a:txBody>
                    <a:bodyPr/>
                    <a:lstStyle/>
                    <a:p>
                      <a:pPr algn="ctr"/>
                      <a:endParaRPr lang="en-GB" sz="3600" b="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37777693"/>
                  </a:ext>
                </a:extLst>
              </a:tr>
            </a:tbl>
          </a:graphicData>
        </a:graphic>
      </p:graphicFrame>
      <p:graphicFrame>
        <p:nvGraphicFramePr>
          <p:cNvPr id="7" name="Table 3">
            <a:extLst>
              <a:ext uri="{FF2B5EF4-FFF2-40B4-BE49-F238E27FC236}">
                <a16:creationId xmlns:a16="http://schemas.microsoft.com/office/drawing/2014/main" id="{3849AA04-5BA4-4CDC-B5F5-CB281791650C}"/>
              </a:ext>
            </a:extLst>
          </p:cNvPr>
          <p:cNvGraphicFramePr>
            <a:graphicFrameLocks noGrp="1"/>
          </p:cNvGraphicFramePr>
          <p:nvPr>
            <p:extLst>
              <p:ext uri="{D42A27DB-BD31-4B8C-83A1-F6EECF244321}">
                <p14:modId xmlns:p14="http://schemas.microsoft.com/office/powerpoint/2010/main" val="939280722"/>
              </p:ext>
            </p:extLst>
          </p:nvPr>
        </p:nvGraphicFramePr>
        <p:xfrm>
          <a:off x="7338102" y="2729550"/>
          <a:ext cx="2467187" cy="3227696"/>
        </p:xfrm>
        <a:graphic>
          <a:graphicData uri="http://schemas.openxmlformats.org/drawingml/2006/table">
            <a:tbl>
              <a:tblPr firstRow="1" bandRow="1">
                <a:tableStyleId>{08FB837D-C827-4EFA-A057-4D05807E0F7C}</a:tableStyleId>
              </a:tblPr>
              <a:tblGrid>
                <a:gridCol w="2467187">
                  <a:extLst>
                    <a:ext uri="{9D8B030D-6E8A-4147-A177-3AD203B41FA5}">
                      <a16:colId xmlns:a16="http://schemas.microsoft.com/office/drawing/2014/main" val="548468571"/>
                    </a:ext>
                  </a:extLst>
                </a:gridCol>
              </a:tblGrid>
              <a:tr h="487678">
                <a:tc>
                  <a:txBody>
                    <a:bodyPr/>
                    <a:lstStyle/>
                    <a:p>
                      <a:pPr algn="ctr"/>
                      <a:endParaRPr lang="en-GB" sz="3600" b="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6108990"/>
                  </a:ext>
                </a:extLst>
              </a:tr>
              <a:tr h="646904">
                <a:tc>
                  <a:txBody>
                    <a:bodyPr/>
                    <a:lstStyle/>
                    <a:p>
                      <a:pPr algn="ctr"/>
                      <a:endParaRPr lang="en-GB" sz="3600" b="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9485334"/>
                  </a:ext>
                </a:extLst>
              </a:tr>
              <a:tr h="646904">
                <a:tc>
                  <a:txBody>
                    <a:bodyPr/>
                    <a:lstStyle/>
                    <a:p>
                      <a:pPr algn="ctr"/>
                      <a:endParaRPr lang="en-GB" sz="3600" b="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44743278"/>
                  </a:ext>
                </a:extLst>
              </a:tr>
              <a:tr h="646904">
                <a:tc>
                  <a:txBody>
                    <a:bodyPr/>
                    <a:lstStyle/>
                    <a:p>
                      <a:pPr algn="ctr"/>
                      <a:endParaRPr lang="en-GB" sz="3600" b="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31395848"/>
                  </a:ext>
                </a:extLst>
              </a:tr>
              <a:tr h="646904">
                <a:tc>
                  <a:txBody>
                    <a:bodyPr/>
                    <a:lstStyle/>
                    <a:p>
                      <a:pPr algn="ctr"/>
                      <a:endParaRPr lang="en-GB" sz="3600" b="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37777693"/>
                  </a:ext>
                </a:extLst>
              </a:tr>
            </a:tbl>
          </a:graphicData>
        </a:graphic>
      </p:graphicFrame>
    </p:spTree>
    <p:extLst>
      <p:ext uri="{BB962C8B-B14F-4D97-AF65-F5344CB8AC3E}">
        <p14:creationId xmlns:p14="http://schemas.microsoft.com/office/powerpoint/2010/main" val="1816889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p:cNvSpPr txBox="1"/>
          <p:nvPr/>
        </p:nvSpPr>
        <p:spPr>
          <a:xfrm>
            <a:off x="245801" y="265220"/>
            <a:ext cx="9067768" cy="954107"/>
          </a:xfrm>
          <a:prstGeom prst="rect">
            <a:avLst/>
          </a:prstGeom>
          <a:noFill/>
          <a:ln cap="flat">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dirty="0">
                <a:solidFill>
                  <a:srgbClr val="000000"/>
                </a:solidFill>
                <a:uFillTx/>
                <a:latin typeface="Calibri"/>
              </a:rPr>
              <a:t>Now </a:t>
            </a:r>
            <a:r>
              <a:rPr lang="en-GB" sz="2800" dirty="0">
                <a:solidFill>
                  <a:srgbClr val="000000"/>
                </a:solidFill>
                <a:latin typeface="Calibri"/>
              </a:rPr>
              <a:t>we are going to look at some new letters and sounds. They are the sounds f, r, c and u. </a:t>
            </a:r>
            <a:endParaRPr lang="en-GB" sz="2800" b="0" i="0" u="none" strike="noStrike" kern="1200" cap="none" spc="0" baseline="0" dirty="0">
              <a:solidFill>
                <a:srgbClr val="000000"/>
              </a:solidFill>
              <a:uFillTx/>
              <a:latin typeface="Calibri"/>
            </a:endParaRPr>
          </a:p>
        </p:txBody>
      </p:sp>
      <p:pic>
        <p:nvPicPr>
          <p:cNvPr id="3" name="Picture 2">
            <a:extLst>
              <a:ext uri="{FF2B5EF4-FFF2-40B4-BE49-F238E27FC236}">
                <a16:creationId xmlns:a16="http://schemas.microsoft.com/office/drawing/2014/main" id="{0ACDEE7A-FA5F-473B-A5F5-DE66867EB142}"/>
              </a:ext>
            </a:extLst>
          </p:cNvPr>
          <p:cNvPicPr>
            <a:picLocks noChangeAspect="1"/>
          </p:cNvPicPr>
          <p:nvPr/>
        </p:nvPicPr>
        <p:blipFill>
          <a:blip r:embed="rId2"/>
          <a:stretch>
            <a:fillRect/>
          </a:stretch>
        </p:blipFill>
        <p:spPr>
          <a:xfrm>
            <a:off x="10393526" y="0"/>
            <a:ext cx="1798474" cy="1373638"/>
          </a:xfrm>
          <a:prstGeom prst="rect">
            <a:avLst/>
          </a:prstGeom>
        </p:spPr>
      </p:pic>
      <p:pic>
        <p:nvPicPr>
          <p:cNvPr id="6" name="Picture 5">
            <a:extLst>
              <a:ext uri="{FF2B5EF4-FFF2-40B4-BE49-F238E27FC236}">
                <a16:creationId xmlns:a16="http://schemas.microsoft.com/office/drawing/2014/main" id="{B16C05D1-A35F-4CF5-A682-9EA653123042}"/>
              </a:ext>
            </a:extLst>
          </p:cNvPr>
          <p:cNvPicPr>
            <a:picLocks noChangeAspect="1"/>
          </p:cNvPicPr>
          <p:nvPr/>
        </p:nvPicPr>
        <p:blipFill>
          <a:blip r:embed="rId3"/>
          <a:stretch>
            <a:fillRect/>
          </a:stretch>
        </p:blipFill>
        <p:spPr>
          <a:xfrm>
            <a:off x="2047791" y="5148196"/>
            <a:ext cx="7265778" cy="1412028"/>
          </a:xfrm>
          <a:prstGeom prst="rect">
            <a:avLst/>
          </a:prstGeom>
        </p:spPr>
      </p:pic>
      <p:pic>
        <p:nvPicPr>
          <p:cNvPr id="11" name="Picture 10">
            <a:extLst>
              <a:ext uri="{FF2B5EF4-FFF2-40B4-BE49-F238E27FC236}">
                <a16:creationId xmlns:a16="http://schemas.microsoft.com/office/drawing/2014/main" id="{F4E54C42-3EC9-4DE2-A286-C290D2D38397}"/>
              </a:ext>
            </a:extLst>
          </p:cNvPr>
          <p:cNvPicPr>
            <a:picLocks noChangeAspect="1"/>
          </p:cNvPicPr>
          <p:nvPr/>
        </p:nvPicPr>
        <p:blipFill rotWithShape="1">
          <a:blip r:embed="rId4"/>
          <a:srcRect l="48758" t="71295" r="36921" b="7110"/>
          <a:stretch/>
        </p:blipFill>
        <p:spPr>
          <a:xfrm>
            <a:off x="5637442" y="2469150"/>
            <a:ext cx="1945360" cy="22002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a:extLst>
              <a:ext uri="{FF2B5EF4-FFF2-40B4-BE49-F238E27FC236}">
                <a16:creationId xmlns:a16="http://schemas.microsoft.com/office/drawing/2014/main" id="{95340B61-580B-4D6D-B858-512936F24485}"/>
              </a:ext>
            </a:extLst>
          </p:cNvPr>
          <p:cNvPicPr>
            <a:picLocks noChangeAspect="1"/>
          </p:cNvPicPr>
          <p:nvPr/>
        </p:nvPicPr>
        <p:blipFill rotWithShape="1">
          <a:blip r:embed="rId4"/>
          <a:srcRect l="16329" t="72565" r="72369" b="4157"/>
          <a:stretch/>
        </p:blipFill>
        <p:spPr>
          <a:xfrm>
            <a:off x="3723859" y="2456576"/>
            <a:ext cx="1457739" cy="22518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a:extLst>
              <a:ext uri="{FF2B5EF4-FFF2-40B4-BE49-F238E27FC236}">
                <a16:creationId xmlns:a16="http://schemas.microsoft.com/office/drawing/2014/main" id="{7EC10369-FE90-4CF7-8902-3E3AC9501BD6}"/>
              </a:ext>
            </a:extLst>
          </p:cNvPr>
          <p:cNvPicPr>
            <a:picLocks noChangeAspect="1"/>
          </p:cNvPicPr>
          <p:nvPr/>
        </p:nvPicPr>
        <p:blipFill rotWithShape="1">
          <a:blip r:embed="rId4"/>
          <a:srcRect l="85660" t="69020" r="2911" b="4157"/>
          <a:stretch/>
        </p:blipFill>
        <p:spPr>
          <a:xfrm>
            <a:off x="1908312" y="2456576"/>
            <a:ext cx="1272209" cy="22393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Picture 14">
            <a:extLst>
              <a:ext uri="{FF2B5EF4-FFF2-40B4-BE49-F238E27FC236}">
                <a16:creationId xmlns:a16="http://schemas.microsoft.com/office/drawing/2014/main" id="{E4F563C1-4DD0-49E0-A598-34CB572AED72}"/>
              </a:ext>
            </a:extLst>
          </p:cNvPr>
          <p:cNvPicPr>
            <a:picLocks noChangeAspect="1"/>
          </p:cNvPicPr>
          <p:nvPr/>
        </p:nvPicPr>
        <p:blipFill rotWithShape="1">
          <a:blip r:embed="rId4"/>
          <a:srcRect l="27781" t="73208" r="63254" b="8765"/>
          <a:stretch/>
        </p:blipFill>
        <p:spPr>
          <a:xfrm>
            <a:off x="8192402" y="2448339"/>
            <a:ext cx="1457738" cy="21984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68762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45E045-9965-4680-9FC3-E3E1B7B7DC11}"/>
              </a:ext>
            </a:extLst>
          </p:cNvPr>
          <p:cNvPicPr>
            <a:picLocks noChangeAspect="1"/>
          </p:cNvPicPr>
          <p:nvPr/>
        </p:nvPicPr>
        <p:blipFill>
          <a:blip r:embed="rId2"/>
          <a:stretch>
            <a:fillRect/>
          </a:stretch>
        </p:blipFill>
        <p:spPr>
          <a:xfrm>
            <a:off x="10068765" y="175292"/>
            <a:ext cx="1877434" cy="1433946"/>
          </a:xfrm>
          <a:prstGeom prst="rect">
            <a:avLst/>
          </a:prstGeom>
        </p:spPr>
      </p:pic>
      <p:pic>
        <p:nvPicPr>
          <p:cNvPr id="8" name="Picture 7">
            <a:extLst>
              <a:ext uri="{FF2B5EF4-FFF2-40B4-BE49-F238E27FC236}">
                <a16:creationId xmlns:a16="http://schemas.microsoft.com/office/drawing/2014/main" id="{2CB53CA3-9383-461F-A48E-F550F5F60971}"/>
              </a:ext>
            </a:extLst>
          </p:cNvPr>
          <p:cNvPicPr>
            <a:picLocks noChangeAspect="1"/>
          </p:cNvPicPr>
          <p:nvPr/>
        </p:nvPicPr>
        <p:blipFill>
          <a:blip r:embed="rId3"/>
          <a:stretch>
            <a:fillRect/>
          </a:stretch>
        </p:blipFill>
        <p:spPr>
          <a:xfrm>
            <a:off x="1446394" y="270887"/>
            <a:ext cx="7760880" cy="1242755"/>
          </a:xfrm>
          <a:prstGeom prst="rect">
            <a:avLst/>
          </a:prstGeom>
        </p:spPr>
      </p:pic>
      <p:pic>
        <p:nvPicPr>
          <p:cNvPr id="17" name="Picture 16">
            <a:extLst>
              <a:ext uri="{FF2B5EF4-FFF2-40B4-BE49-F238E27FC236}">
                <a16:creationId xmlns:a16="http://schemas.microsoft.com/office/drawing/2014/main" id="{96144903-82CC-4393-9035-9756BF2E3B20}"/>
              </a:ext>
            </a:extLst>
          </p:cNvPr>
          <p:cNvPicPr>
            <a:picLocks noChangeAspect="1"/>
          </p:cNvPicPr>
          <p:nvPr/>
        </p:nvPicPr>
        <p:blipFill rotWithShape="1">
          <a:blip r:embed="rId4"/>
          <a:srcRect l="48758" t="71295" r="36921" b="7110"/>
          <a:stretch/>
        </p:blipFill>
        <p:spPr>
          <a:xfrm>
            <a:off x="5637442" y="2469150"/>
            <a:ext cx="1945360" cy="22002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Picture 17">
            <a:extLst>
              <a:ext uri="{FF2B5EF4-FFF2-40B4-BE49-F238E27FC236}">
                <a16:creationId xmlns:a16="http://schemas.microsoft.com/office/drawing/2014/main" id="{3B93163A-4B07-4C9E-AEB6-E74D38559D89}"/>
              </a:ext>
            </a:extLst>
          </p:cNvPr>
          <p:cNvPicPr>
            <a:picLocks noChangeAspect="1"/>
          </p:cNvPicPr>
          <p:nvPr/>
        </p:nvPicPr>
        <p:blipFill rotWithShape="1">
          <a:blip r:embed="rId4"/>
          <a:srcRect l="16329" t="72565" r="72369" b="4157"/>
          <a:stretch/>
        </p:blipFill>
        <p:spPr>
          <a:xfrm>
            <a:off x="3723859" y="2456576"/>
            <a:ext cx="1457739" cy="22518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9" name="Picture 18">
            <a:extLst>
              <a:ext uri="{FF2B5EF4-FFF2-40B4-BE49-F238E27FC236}">
                <a16:creationId xmlns:a16="http://schemas.microsoft.com/office/drawing/2014/main" id="{81BD54A9-2AB5-479E-A3A1-07548394C74A}"/>
              </a:ext>
            </a:extLst>
          </p:cNvPr>
          <p:cNvPicPr>
            <a:picLocks noChangeAspect="1"/>
          </p:cNvPicPr>
          <p:nvPr/>
        </p:nvPicPr>
        <p:blipFill rotWithShape="1">
          <a:blip r:embed="rId4"/>
          <a:srcRect l="85660" t="69020" r="2911" b="4157"/>
          <a:stretch/>
        </p:blipFill>
        <p:spPr>
          <a:xfrm>
            <a:off x="1908312" y="2456576"/>
            <a:ext cx="1272209" cy="22393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 name="Picture 19">
            <a:extLst>
              <a:ext uri="{FF2B5EF4-FFF2-40B4-BE49-F238E27FC236}">
                <a16:creationId xmlns:a16="http://schemas.microsoft.com/office/drawing/2014/main" id="{15BB5080-7B67-4087-88DF-BB89856548A7}"/>
              </a:ext>
            </a:extLst>
          </p:cNvPr>
          <p:cNvPicPr>
            <a:picLocks noChangeAspect="1"/>
          </p:cNvPicPr>
          <p:nvPr/>
        </p:nvPicPr>
        <p:blipFill rotWithShape="1">
          <a:blip r:embed="rId4"/>
          <a:srcRect l="27781" t="73208" r="63254" b="8765"/>
          <a:stretch/>
        </p:blipFill>
        <p:spPr>
          <a:xfrm>
            <a:off x="8192402" y="2448339"/>
            <a:ext cx="1457738" cy="21984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77264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9"/>
          <p:cNvSpPr/>
          <p:nvPr/>
        </p:nvSpPr>
        <p:spPr>
          <a:xfrm>
            <a:off x="1921563" y="1447890"/>
            <a:ext cx="8339963" cy="3578644"/>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gradFill>
            <a:gsLst>
              <a:gs pos="0">
                <a:srgbClr val="F6F8FC"/>
              </a:gs>
              <a:gs pos="100000">
                <a:srgbClr val="ABC0E4"/>
              </a:gs>
            </a:gsLst>
            <a:lin ang="5400000"/>
          </a:gra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FFFFFF"/>
              </a:solidFill>
              <a:uFillTx/>
              <a:latin typeface="Calibri"/>
            </a:endParaRPr>
          </a:p>
        </p:txBody>
      </p:sp>
      <p:sp>
        <p:nvSpPr>
          <p:cNvPr id="9" name="TextBox 7"/>
          <p:cNvSpPr txBox="1"/>
          <p:nvPr/>
        </p:nvSpPr>
        <p:spPr>
          <a:xfrm>
            <a:off x="1574832" y="70690"/>
            <a:ext cx="9033427" cy="954107"/>
          </a:xfrm>
          <a:prstGeom prst="rect">
            <a:avLst/>
          </a:prstGeom>
          <a:noFill/>
          <a:ln cap="flat">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dirty="0">
                <a:solidFill>
                  <a:srgbClr val="000000"/>
                </a:solidFill>
                <a:latin typeface="Calibri"/>
              </a:rPr>
              <a:t>I am going to use the sounds we have just learnt to spell out some words.</a:t>
            </a:r>
            <a:endParaRPr lang="en-GB" sz="2800" b="0" i="0" u="none" strike="noStrike" kern="1200" cap="none" spc="0" baseline="0" dirty="0">
              <a:solidFill>
                <a:srgbClr val="000000"/>
              </a:solidFill>
              <a:uFillTx/>
              <a:latin typeface="Calibri"/>
            </a:endParaRPr>
          </a:p>
        </p:txBody>
      </p:sp>
      <p:pic>
        <p:nvPicPr>
          <p:cNvPr id="4" name="Picture 3">
            <a:extLst>
              <a:ext uri="{FF2B5EF4-FFF2-40B4-BE49-F238E27FC236}">
                <a16:creationId xmlns:a16="http://schemas.microsoft.com/office/drawing/2014/main" id="{4457CBFA-EA94-4AF3-A0D8-FCA1AE071A6A}"/>
              </a:ext>
            </a:extLst>
          </p:cNvPr>
          <p:cNvPicPr>
            <a:picLocks noChangeAspect="1"/>
          </p:cNvPicPr>
          <p:nvPr/>
        </p:nvPicPr>
        <p:blipFill>
          <a:blip r:embed="rId2"/>
          <a:stretch>
            <a:fillRect/>
          </a:stretch>
        </p:blipFill>
        <p:spPr>
          <a:xfrm>
            <a:off x="889916" y="5771365"/>
            <a:ext cx="10631153" cy="959340"/>
          </a:xfrm>
          <a:prstGeom prst="rect">
            <a:avLst/>
          </a:prstGeom>
        </p:spPr>
      </p:pic>
      <p:pic>
        <p:nvPicPr>
          <p:cNvPr id="33" name="Picture 32">
            <a:extLst>
              <a:ext uri="{FF2B5EF4-FFF2-40B4-BE49-F238E27FC236}">
                <a16:creationId xmlns:a16="http://schemas.microsoft.com/office/drawing/2014/main" id="{FDABB5DD-AE66-4E56-9E69-5F659D7D48CD}"/>
              </a:ext>
            </a:extLst>
          </p:cNvPr>
          <p:cNvPicPr>
            <a:picLocks noChangeAspect="1"/>
          </p:cNvPicPr>
          <p:nvPr/>
        </p:nvPicPr>
        <p:blipFill>
          <a:blip r:embed="rId3"/>
          <a:stretch>
            <a:fillRect/>
          </a:stretch>
        </p:blipFill>
        <p:spPr>
          <a:xfrm>
            <a:off x="10617168" y="60377"/>
            <a:ext cx="1499142" cy="1145014"/>
          </a:xfrm>
          <a:prstGeom prst="rect">
            <a:avLst/>
          </a:prstGeom>
        </p:spPr>
      </p:pic>
      <p:sp>
        <p:nvSpPr>
          <p:cNvPr id="5" name="TextBox 4">
            <a:extLst>
              <a:ext uri="{FF2B5EF4-FFF2-40B4-BE49-F238E27FC236}">
                <a16:creationId xmlns:a16="http://schemas.microsoft.com/office/drawing/2014/main" id="{B400EFF9-8F40-4B7A-953B-AECBC038F651}"/>
              </a:ext>
            </a:extLst>
          </p:cNvPr>
          <p:cNvSpPr txBox="1"/>
          <p:nvPr/>
        </p:nvSpPr>
        <p:spPr>
          <a:xfrm>
            <a:off x="2422379" y="2065712"/>
            <a:ext cx="1974574" cy="221599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3800" dirty="0">
                <a:ln w="0"/>
                <a:effectLst>
                  <a:outerShdw blurRad="38100" dist="19050" dir="2700000" algn="tl" rotWithShape="0">
                    <a:schemeClr val="dk1">
                      <a:alpha val="40000"/>
                    </a:schemeClr>
                  </a:outerShdw>
                </a:effectLst>
                <a:latin typeface="Abadi" panose="020B0604020202020204" pitchFamily="34" charset="0"/>
              </a:rPr>
              <a:t>w</a:t>
            </a:r>
          </a:p>
        </p:txBody>
      </p:sp>
      <p:sp>
        <p:nvSpPr>
          <p:cNvPr id="34" name="TextBox 33">
            <a:extLst>
              <a:ext uri="{FF2B5EF4-FFF2-40B4-BE49-F238E27FC236}">
                <a16:creationId xmlns:a16="http://schemas.microsoft.com/office/drawing/2014/main" id="{1CC24E3D-9535-4609-9DEC-6354670710F8}"/>
              </a:ext>
            </a:extLst>
          </p:cNvPr>
          <p:cNvSpPr txBox="1"/>
          <p:nvPr/>
        </p:nvSpPr>
        <p:spPr>
          <a:xfrm>
            <a:off x="7595667" y="2074963"/>
            <a:ext cx="1974574" cy="221599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3800" dirty="0">
                <a:ln w="0"/>
                <a:effectLst>
                  <a:outerShdw blurRad="38100" dist="19050" dir="2700000" algn="tl" rotWithShape="0">
                    <a:schemeClr val="dk1">
                      <a:alpha val="40000"/>
                    </a:schemeClr>
                  </a:outerShdw>
                </a:effectLst>
                <a:latin typeface="Abadi" panose="020B0604020202020204" pitchFamily="34" charset="0"/>
              </a:rPr>
              <a:t>t</a:t>
            </a:r>
          </a:p>
        </p:txBody>
      </p:sp>
      <p:sp>
        <p:nvSpPr>
          <p:cNvPr id="35" name="TextBox 34">
            <a:extLst>
              <a:ext uri="{FF2B5EF4-FFF2-40B4-BE49-F238E27FC236}">
                <a16:creationId xmlns:a16="http://schemas.microsoft.com/office/drawing/2014/main" id="{1BAF836E-B7D5-4CD0-874E-F38D5DDCFC0E}"/>
              </a:ext>
            </a:extLst>
          </p:cNvPr>
          <p:cNvSpPr txBox="1"/>
          <p:nvPr/>
        </p:nvSpPr>
        <p:spPr>
          <a:xfrm>
            <a:off x="5009023" y="2065711"/>
            <a:ext cx="1974574" cy="221599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3800" dirty="0">
                <a:ln w="0"/>
                <a:effectLst>
                  <a:outerShdw blurRad="38100" dist="19050" dir="2700000" algn="tl" rotWithShape="0">
                    <a:schemeClr val="dk1">
                      <a:alpha val="40000"/>
                    </a:schemeClr>
                  </a:outerShdw>
                </a:effectLst>
                <a:latin typeface="Abadi" panose="020B0604020202020204" pitchFamily="34" charset="0"/>
              </a:rPr>
              <a:t>e</a:t>
            </a:r>
          </a:p>
        </p:txBody>
      </p:sp>
      <p:sp>
        <p:nvSpPr>
          <p:cNvPr id="36" name="TextBox 35">
            <a:extLst>
              <a:ext uri="{FF2B5EF4-FFF2-40B4-BE49-F238E27FC236}">
                <a16:creationId xmlns:a16="http://schemas.microsoft.com/office/drawing/2014/main" id="{C3845B9A-8CA5-4D2B-941B-B857B781C725}"/>
              </a:ext>
            </a:extLst>
          </p:cNvPr>
          <p:cNvSpPr txBox="1"/>
          <p:nvPr/>
        </p:nvSpPr>
        <p:spPr>
          <a:xfrm>
            <a:off x="2422379" y="2065710"/>
            <a:ext cx="7147862" cy="221599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3800" dirty="0">
                <a:ln w="0"/>
                <a:effectLst>
                  <a:outerShdw blurRad="38100" dist="19050" dir="2700000" algn="tl" rotWithShape="0">
                    <a:schemeClr val="dk1">
                      <a:alpha val="40000"/>
                    </a:schemeClr>
                  </a:outerShdw>
                </a:effectLst>
                <a:latin typeface="Abadi" panose="020B0604020202020204" pitchFamily="34" charset="0"/>
              </a:rPr>
              <a:t>wet</a:t>
            </a:r>
          </a:p>
        </p:txBody>
      </p:sp>
    </p:spTree>
    <p:extLst>
      <p:ext uri="{BB962C8B-B14F-4D97-AF65-F5344CB8AC3E}">
        <p14:creationId xmlns:p14="http://schemas.microsoft.com/office/powerpoint/2010/main" val="3336665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randombar(horizontal)">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randombar(horizontal)">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4" grpId="0" animBg="1"/>
      <p:bldP spid="35" grpId="0" animBg="1"/>
      <p:bldP spid="3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9"/>
          <p:cNvSpPr/>
          <p:nvPr/>
        </p:nvSpPr>
        <p:spPr>
          <a:xfrm>
            <a:off x="1921563" y="1447890"/>
            <a:ext cx="8339963" cy="3578644"/>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gradFill>
            <a:gsLst>
              <a:gs pos="0">
                <a:srgbClr val="F6F8FC"/>
              </a:gs>
              <a:gs pos="100000">
                <a:srgbClr val="ABC0E4"/>
              </a:gs>
            </a:gsLst>
            <a:lin ang="5400000"/>
          </a:gra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FFFFFF"/>
              </a:solidFill>
              <a:uFillTx/>
              <a:latin typeface="Calibri"/>
            </a:endParaRPr>
          </a:p>
        </p:txBody>
      </p:sp>
      <p:sp>
        <p:nvSpPr>
          <p:cNvPr id="5" name="TextBox 4">
            <a:extLst>
              <a:ext uri="{FF2B5EF4-FFF2-40B4-BE49-F238E27FC236}">
                <a16:creationId xmlns:a16="http://schemas.microsoft.com/office/drawing/2014/main" id="{B400EFF9-8F40-4B7A-953B-AECBC038F651}"/>
              </a:ext>
            </a:extLst>
          </p:cNvPr>
          <p:cNvSpPr txBox="1"/>
          <p:nvPr/>
        </p:nvSpPr>
        <p:spPr>
          <a:xfrm>
            <a:off x="2422379" y="2065712"/>
            <a:ext cx="1974574" cy="221599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3800" dirty="0">
                <a:ln w="0"/>
                <a:effectLst>
                  <a:outerShdw blurRad="38100" dist="19050" dir="2700000" algn="tl" rotWithShape="0">
                    <a:schemeClr val="dk1">
                      <a:alpha val="40000"/>
                    </a:schemeClr>
                  </a:outerShdw>
                </a:effectLst>
                <a:latin typeface="Comic Sans MS" panose="030F0702030302020204" pitchFamily="66" charset="0"/>
              </a:rPr>
              <a:t>v</a:t>
            </a:r>
          </a:p>
        </p:txBody>
      </p:sp>
      <p:sp>
        <p:nvSpPr>
          <p:cNvPr id="34" name="TextBox 33">
            <a:extLst>
              <a:ext uri="{FF2B5EF4-FFF2-40B4-BE49-F238E27FC236}">
                <a16:creationId xmlns:a16="http://schemas.microsoft.com/office/drawing/2014/main" id="{1CC24E3D-9535-4609-9DEC-6354670710F8}"/>
              </a:ext>
            </a:extLst>
          </p:cNvPr>
          <p:cNvSpPr txBox="1"/>
          <p:nvPr/>
        </p:nvSpPr>
        <p:spPr>
          <a:xfrm>
            <a:off x="7595667" y="2074963"/>
            <a:ext cx="1974574" cy="221599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3800" dirty="0">
                <a:ln w="0"/>
                <a:effectLst>
                  <a:outerShdw blurRad="38100" dist="19050" dir="2700000" algn="tl" rotWithShape="0">
                    <a:schemeClr val="dk1">
                      <a:alpha val="40000"/>
                    </a:schemeClr>
                  </a:outerShdw>
                </a:effectLst>
                <a:latin typeface="Comic Sans MS" panose="030F0702030302020204" pitchFamily="66" charset="0"/>
              </a:rPr>
              <a:t>n</a:t>
            </a:r>
          </a:p>
        </p:txBody>
      </p:sp>
      <p:sp>
        <p:nvSpPr>
          <p:cNvPr id="35" name="TextBox 34">
            <a:extLst>
              <a:ext uri="{FF2B5EF4-FFF2-40B4-BE49-F238E27FC236}">
                <a16:creationId xmlns:a16="http://schemas.microsoft.com/office/drawing/2014/main" id="{1BAF836E-B7D5-4CD0-874E-F38D5DDCFC0E}"/>
              </a:ext>
            </a:extLst>
          </p:cNvPr>
          <p:cNvSpPr txBox="1"/>
          <p:nvPr/>
        </p:nvSpPr>
        <p:spPr>
          <a:xfrm>
            <a:off x="5009023" y="2065711"/>
            <a:ext cx="1974574" cy="221599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3800" dirty="0">
                <a:ln w="0"/>
                <a:effectLst>
                  <a:outerShdw blurRad="38100" dist="19050" dir="2700000" algn="tl" rotWithShape="0">
                    <a:schemeClr val="dk1">
                      <a:alpha val="40000"/>
                    </a:schemeClr>
                  </a:outerShdw>
                </a:effectLst>
                <a:latin typeface="Comic Sans MS" panose="030F0702030302020204" pitchFamily="66" charset="0"/>
                <a:cs typeface="Biome Light" panose="020B0303030204020804" pitchFamily="34" charset="0"/>
              </a:rPr>
              <a:t>a</a:t>
            </a:r>
          </a:p>
        </p:txBody>
      </p:sp>
      <p:sp>
        <p:nvSpPr>
          <p:cNvPr id="36" name="TextBox 35">
            <a:extLst>
              <a:ext uri="{FF2B5EF4-FFF2-40B4-BE49-F238E27FC236}">
                <a16:creationId xmlns:a16="http://schemas.microsoft.com/office/drawing/2014/main" id="{C3845B9A-8CA5-4D2B-941B-B857B781C725}"/>
              </a:ext>
            </a:extLst>
          </p:cNvPr>
          <p:cNvSpPr txBox="1"/>
          <p:nvPr/>
        </p:nvSpPr>
        <p:spPr>
          <a:xfrm>
            <a:off x="2422379" y="2065710"/>
            <a:ext cx="7147862" cy="221599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3800" dirty="0">
                <a:ln w="0"/>
                <a:effectLst>
                  <a:outerShdw blurRad="38100" dist="19050" dir="2700000" algn="tl" rotWithShape="0">
                    <a:schemeClr val="dk1">
                      <a:alpha val="40000"/>
                    </a:schemeClr>
                  </a:outerShdw>
                </a:effectLst>
                <a:latin typeface="Comic Sans MS" panose="030F0702030302020204" pitchFamily="66" charset="0"/>
              </a:rPr>
              <a:t>van</a:t>
            </a:r>
          </a:p>
        </p:txBody>
      </p:sp>
      <p:pic>
        <p:nvPicPr>
          <p:cNvPr id="10" name="Picture 9">
            <a:extLst>
              <a:ext uri="{FF2B5EF4-FFF2-40B4-BE49-F238E27FC236}">
                <a16:creationId xmlns:a16="http://schemas.microsoft.com/office/drawing/2014/main" id="{9ABCC7DA-2817-47F5-84E3-A1C4DBE993BC}"/>
              </a:ext>
            </a:extLst>
          </p:cNvPr>
          <p:cNvPicPr>
            <a:picLocks noChangeAspect="1"/>
          </p:cNvPicPr>
          <p:nvPr/>
        </p:nvPicPr>
        <p:blipFill>
          <a:blip r:embed="rId2"/>
          <a:stretch>
            <a:fillRect/>
          </a:stretch>
        </p:blipFill>
        <p:spPr>
          <a:xfrm>
            <a:off x="10261526" y="70690"/>
            <a:ext cx="1877434" cy="1433946"/>
          </a:xfrm>
          <a:prstGeom prst="rect">
            <a:avLst/>
          </a:prstGeom>
        </p:spPr>
      </p:pic>
      <p:pic>
        <p:nvPicPr>
          <p:cNvPr id="11" name="Picture 10">
            <a:extLst>
              <a:ext uri="{FF2B5EF4-FFF2-40B4-BE49-F238E27FC236}">
                <a16:creationId xmlns:a16="http://schemas.microsoft.com/office/drawing/2014/main" id="{909A8714-93E5-40A1-B1C6-E91B04A61949}"/>
              </a:ext>
            </a:extLst>
          </p:cNvPr>
          <p:cNvPicPr>
            <a:picLocks noChangeAspect="1"/>
          </p:cNvPicPr>
          <p:nvPr/>
        </p:nvPicPr>
        <p:blipFill>
          <a:blip r:embed="rId3"/>
          <a:stretch>
            <a:fillRect/>
          </a:stretch>
        </p:blipFill>
        <p:spPr>
          <a:xfrm>
            <a:off x="2115870" y="5410110"/>
            <a:ext cx="7760880" cy="1242755"/>
          </a:xfrm>
          <a:prstGeom prst="rect">
            <a:avLst/>
          </a:prstGeom>
        </p:spPr>
      </p:pic>
    </p:spTree>
    <p:extLst>
      <p:ext uri="{BB962C8B-B14F-4D97-AF65-F5344CB8AC3E}">
        <p14:creationId xmlns:p14="http://schemas.microsoft.com/office/powerpoint/2010/main" val="85607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randombar(horizontal)">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randombar(horizontal)">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4" grpId="0" animBg="1"/>
      <p:bldP spid="35" grpId="0" animBg="1"/>
      <p:bldP spid="3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ABCC7DA-2817-47F5-84E3-A1C4DBE993BC}"/>
              </a:ext>
            </a:extLst>
          </p:cNvPr>
          <p:cNvPicPr>
            <a:picLocks noChangeAspect="1"/>
          </p:cNvPicPr>
          <p:nvPr/>
        </p:nvPicPr>
        <p:blipFill>
          <a:blip r:embed="rId2"/>
          <a:stretch>
            <a:fillRect/>
          </a:stretch>
        </p:blipFill>
        <p:spPr>
          <a:xfrm>
            <a:off x="10261526" y="70690"/>
            <a:ext cx="1877434" cy="1433946"/>
          </a:xfrm>
          <a:prstGeom prst="rect">
            <a:avLst/>
          </a:prstGeom>
        </p:spPr>
      </p:pic>
      <p:sp>
        <p:nvSpPr>
          <p:cNvPr id="9" name="TextBox 8">
            <a:extLst>
              <a:ext uri="{FF2B5EF4-FFF2-40B4-BE49-F238E27FC236}">
                <a16:creationId xmlns:a16="http://schemas.microsoft.com/office/drawing/2014/main" id="{815F8DCD-F59B-4C69-8ACE-86B37CA12644}"/>
              </a:ext>
            </a:extLst>
          </p:cNvPr>
          <p:cNvSpPr txBox="1"/>
          <p:nvPr/>
        </p:nvSpPr>
        <p:spPr>
          <a:xfrm>
            <a:off x="569844" y="5217650"/>
            <a:ext cx="11314071" cy="1569660"/>
          </a:xfrm>
          <a:prstGeom prst="rect">
            <a:avLst/>
          </a:prstGeom>
          <a:noFill/>
        </p:spPr>
        <p:txBody>
          <a:bodyPr wrap="square" rtlCol="0">
            <a:spAutoFit/>
          </a:bodyPr>
          <a:lstStyle/>
          <a:p>
            <a:pPr algn="ctr"/>
            <a:r>
              <a:rPr lang="en-GB" sz="3200" dirty="0"/>
              <a:t>Let’s try to make some more words using our new sounds. Point to each letter as you say its sound and say it faster to blend it together to make each word!</a:t>
            </a:r>
          </a:p>
        </p:txBody>
      </p:sp>
      <p:graphicFrame>
        <p:nvGraphicFramePr>
          <p:cNvPr id="3" name="Table 3">
            <a:extLst>
              <a:ext uri="{FF2B5EF4-FFF2-40B4-BE49-F238E27FC236}">
                <a16:creationId xmlns:a16="http://schemas.microsoft.com/office/drawing/2014/main" id="{B52CF277-C488-4AC9-B525-655458C08054}"/>
              </a:ext>
            </a:extLst>
          </p:cNvPr>
          <p:cNvGraphicFramePr>
            <a:graphicFrameLocks noGrp="1"/>
          </p:cNvGraphicFramePr>
          <p:nvPr>
            <p:extLst>
              <p:ext uri="{D42A27DB-BD31-4B8C-83A1-F6EECF244321}">
                <p14:modId xmlns:p14="http://schemas.microsoft.com/office/powerpoint/2010/main" val="2472686230"/>
              </p:ext>
            </p:extLst>
          </p:nvPr>
        </p:nvGraphicFramePr>
        <p:xfrm>
          <a:off x="1007165" y="609599"/>
          <a:ext cx="8812696" cy="4480560"/>
        </p:xfrm>
        <a:graphic>
          <a:graphicData uri="http://schemas.openxmlformats.org/drawingml/2006/table">
            <a:tbl>
              <a:tblPr firstRow="1" bandRow="1">
                <a:tableStyleId>{08FB837D-C827-4EFA-A057-4D05807E0F7C}</a:tableStyleId>
              </a:tblPr>
              <a:tblGrid>
                <a:gridCol w="4406348">
                  <a:extLst>
                    <a:ext uri="{9D8B030D-6E8A-4147-A177-3AD203B41FA5}">
                      <a16:colId xmlns:a16="http://schemas.microsoft.com/office/drawing/2014/main" val="573462272"/>
                    </a:ext>
                  </a:extLst>
                </a:gridCol>
                <a:gridCol w="4406348">
                  <a:extLst>
                    <a:ext uri="{9D8B030D-6E8A-4147-A177-3AD203B41FA5}">
                      <a16:colId xmlns:a16="http://schemas.microsoft.com/office/drawing/2014/main" val="548468571"/>
                    </a:ext>
                  </a:extLst>
                </a:gridCol>
              </a:tblGrid>
              <a:tr h="615280">
                <a:tc>
                  <a:txBody>
                    <a:bodyPr/>
                    <a:lstStyle/>
                    <a:p>
                      <a:pPr algn="ctr"/>
                      <a:r>
                        <a:rPr lang="en-GB" sz="3600" b="0" dirty="0">
                          <a:solidFill>
                            <a:schemeClr val="tx1"/>
                          </a:solidFill>
                          <a:latin typeface="Comic Sans MS" panose="030F0702030302020204" pitchFamily="66" charset="0"/>
                        </a:rPr>
                        <a:t>v – a - 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3600" b="0" dirty="0">
                          <a:solidFill>
                            <a:schemeClr val="tx1"/>
                          </a:solidFill>
                          <a:latin typeface="Comic Sans MS" panose="030F0702030302020204" pitchFamily="66" charset="0"/>
                        </a:rPr>
                        <a:t>van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18343938"/>
                  </a:ext>
                </a:extLst>
              </a:tr>
              <a:tr h="615280">
                <a:tc>
                  <a:txBody>
                    <a:bodyPr/>
                    <a:lstStyle/>
                    <a:p>
                      <a:pPr algn="ctr"/>
                      <a:r>
                        <a:rPr lang="en-GB" sz="3600" b="0" dirty="0">
                          <a:solidFill>
                            <a:schemeClr val="tx1"/>
                          </a:solidFill>
                          <a:latin typeface="Comic Sans MS" panose="030F0702030302020204" pitchFamily="66" charset="0"/>
                        </a:rPr>
                        <a:t>j – a - 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3600" b="0" dirty="0">
                          <a:solidFill>
                            <a:schemeClr val="tx1"/>
                          </a:solidFill>
                          <a:latin typeface="Comic Sans MS" panose="030F0702030302020204" pitchFamily="66" charset="0"/>
                        </a:rPr>
                        <a:t>jam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2168962"/>
                  </a:ext>
                </a:extLst>
              </a:tr>
              <a:tr h="615280">
                <a:tc>
                  <a:txBody>
                    <a:bodyPr/>
                    <a:lstStyle/>
                    <a:p>
                      <a:pPr algn="ctr"/>
                      <a:r>
                        <a:rPr lang="en-GB" sz="3600" b="0" dirty="0">
                          <a:solidFill>
                            <a:schemeClr val="tx1"/>
                          </a:solidFill>
                          <a:latin typeface="Comic Sans MS" panose="030F0702030302020204" pitchFamily="66" charset="0"/>
                        </a:rPr>
                        <a:t>b – o – 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3600" b="0" dirty="0">
                          <a:solidFill>
                            <a:schemeClr val="tx1"/>
                          </a:solidFill>
                          <a:latin typeface="Comic Sans MS" panose="030F0702030302020204" pitchFamily="66" charset="0"/>
                        </a:rPr>
                        <a:t>box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6108990"/>
                  </a:ext>
                </a:extLst>
              </a:tr>
              <a:tr h="506613">
                <a:tc>
                  <a:txBody>
                    <a:bodyPr/>
                    <a:lstStyle/>
                    <a:p>
                      <a:pPr algn="ctr"/>
                      <a:r>
                        <a:rPr lang="en-GB" sz="3600" b="0" dirty="0">
                          <a:solidFill>
                            <a:schemeClr val="tx1"/>
                          </a:solidFill>
                          <a:latin typeface="Comic Sans MS" panose="030F0702030302020204" pitchFamily="66" charset="0"/>
                        </a:rPr>
                        <a:t>w- i – 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3600" b="0" dirty="0">
                          <a:solidFill>
                            <a:schemeClr val="tx1"/>
                          </a:solidFill>
                          <a:latin typeface="Comic Sans MS" panose="030F0702030302020204" pitchFamily="66" charset="0"/>
                        </a:rPr>
                        <a:t>win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9485334"/>
                  </a:ext>
                </a:extLst>
              </a:tr>
              <a:tr h="615280">
                <a:tc>
                  <a:txBody>
                    <a:bodyPr/>
                    <a:lstStyle/>
                    <a:p>
                      <a:pPr algn="ctr"/>
                      <a:r>
                        <a:rPr lang="en-GB" sz="3600" b="0" dirty="0">
                          <a:solidFill>
                            <a:schemeClr val="tx1"/>
                          </a:solidFill>
                          <a:latin typeface="Comic Sans MS" panose="030F0702030302020204" pitchFamily="66" charset="0"/>
                        </a:rPr>
                        <a:t> m- i - 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3600" b="0" dirty="0">
                          <a:solidFill>
                            <a:schemeClr val="tx1"/>
                          </a:solidFill>
                          <a:latin typeface="Comic Sans MS" panose="030F0702030302020204" pitchFamily="66" charset="0"/>
                        </a:rPr>
                        <a:t>mix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44743278"/>
                  </a:ext>
                </a:extLst>
              </a:tr>
              <a:tr h="615280">
                <a:tc>
                  <a:txBody>
                    <a:bodyPr/>
                    <a:lstStyle/>
                    <a:p>
                      <a:pPr algn="ctr"/>
                      <a:r>
                        <a:rPr lang="en-GB" sz="3600" b="0" dirty="0">
                          <a:solidFill>
                            <a:schemeClr val="tx1"/>
                          </a:solidFill>
                          <a:latin typeface="Comic Sans MS" panose="030F0702030302020204" pitchFamily="66" charset="0"/>
                        </a:rPr>
                        <a:t>j – e - 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3600" b="0" dirty="0">
                          <a:solidFill>
                            <a:schemeClr val="tx1"/>
                          </a:solidFill>
                          <a:latin typeface="Comic Sans MS" panose="030F0702030302020204" pitchFamily="66" charset="0"/>
                        </a:rPr>
                        <a:t>jet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31395848"/>
                  </a:ext>
                </a:extLst>
              </a:tr>
              <a:tr h="615280">
                <a:tc>
                  <a:txBody>
                    <a:bodyPr/>
                    <a:lstStyle/>
                    <a:p>
                      <a:pPr algn="ctr"/>
                      <a:r>
                        <a:rPr lang="en-GB" sz="3600" b="0" dirty="0">
                          <a:solidFill>
                            <a:schemeClr val="tx1"/>
                          </a:solidFill>
                          <a:latin typeface="Comic Sans MS" panose="030F0702030302020204" pitchFamily="66" charset="0"/>
                        </a:rPr>
                        <a:t>s – </a:t>
                      </a:r>
                      <a:r>
                        <a:rPr lang="en-GB" sz="3600" b="0" dirty="0" err="1">
                          <a:solidFill>
                            <a:schemeClr val="tx1"/>
                          </a:solidFill>
                          <a:latin typeface="Comic Sans MS" panose="030F0702030302020204" pitchFamily="66" charset="0"/>
                        </a:rPr>
                        <a:t>i</a:t>
                      </a:r>
                      <a:r>
                        <a:rPr lang="en-GB" sz="3600" b="0" dirty="0">
                          <a:solidFill>
                            <a:schemeClr val="tx1"/>
                          </a:solidFill>
                          <a:latin typeface="Comic Sans MS" panose="030F0702030302020204" pitchFamily="66" charset="0"/>
                        </a:rPr>
                        <a:t> - 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3600" b="0" dirty="0">
                          <a:solidFill>
                            <a:schemeClr val="tx1"/>
                          </a:solidFill>
                          <a:latin typeface="Comic Sans MS" panose="030F0702030302020204" pitchFamily="66" charset="0"/>
                        </a:rPr>
                        <a:t>six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37777693"/>
                  </a:ext>
                </a:extLst>
              </a:tr>
            </a:tbl>
          </a:graphicData>
        </a:graphic>
      </p:graphicFrame>
    </p:spTree>
    <p:extLst>
      <p:ext uri="{BB962C8B-B14F-4D97-AF65-F5344CB8AC3E}">
        <p14:creationId xmlns:p14="http://schemas.microsoft.com/office/powerpoint/2010/main" val="15275805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1281</TotalTime>
  <Words>1766</Words>
  <Application>Microsoft Office PowerPoint</Application>
  <PresentationFormat>Widescreen</PresentationFormat>
  <Paragraphs>232</Paragraphs>
  <Slides>47</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Abadi</vt:lpstr>
      <vt:lpstr>Arial</vt:lpstr>
      <vt:lpstr>Calibri</vt:lpstr>
      <vt:lpstr>Calibri Light</vt:lpstr>
      <vt:lpstr>Comic Sans MS</vt:lpstr>
      <vt:lpstr>Twinkl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Adjectives </vt:lpstr>
      <vt:lpstr>Amazing Adjectives</vt:lpstr>
      <vt:lpstr>For each picture on the following pages, see how many adjectives you can write down in a list to describe it. Or, if you need more help, find the correct symbols to describe it.   Try to think of your own too without using the examples if you can!</vt:lpstr>
      <vt:lpstr>The teacher is:  Helpful Kind Caring Professional Fun     __________  __________  __________  __________ </vt:lpstr>
      <vt:lpstr>Rainbows are:  ______________  ______________  ______________  ______________  ______________  ______________        </vt:lpstr>
      <vt:lpstr>Rainbows are:  ______________  ______________  ______________  ______________  ______________  ______________        </vt:lpstr>
      <vt:lpstr>Rainbows are:  ______________  ______________  ______________  ______________  ______________  ______________        </vt:lpstr>
      <vt:lpstr>The castle is:  ______________  ______________  ______________  ______________  ______________  ______________        </vt:lpstr>
      <vt:lpstr>The castle is:  ______________  ______________  ______________  ______________  ______________  ______________        </vt:lpstr>
      <vt:lpstr>The castle is:  ______________  ______________  ______________  ______________  ______________  ______________        </vt:lpstr>
      <vt:lpstr>The beetle is:  ______________  ______________  ______________  ______________  ______________  ______________        </vt:lpstr>
      <vt:lpstr>The beetle is:  ______________  ______________  ______________  ______________  ______________  ______________        </vt:lpstr>
      <vt:lpstr>The beetle is:  ______________  ______________  ______________  ______________  ______________  ______________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Yesterday, you worked hard to use adjectives to describe what your new witch/wizard is going to look like. Today, you are going to draw your witch/wizard using the description you wrote yesterday. On the next page is an example of my wizard- we can’t wait to see yours! Make sure you stick to your description when drawing your witch/wizard, we would like to be able to guess whose witch/wizard belongs to witch description so take your time with your drawing.</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staff</dc:creator>
  <cp:lastModifiedBy>S.Mounsey [ Wheatley Hill Community Primary School ]</cp:lastModifiedBy>
  <cp:revision>140</cp:revision>
  <dcterms:created xsi:type="dcterms:W3CDTF">2021-01-21T19:14:00Z</dcterms:created>
  <dcterms:modified xsi:type="dcterms:W3CDTF">2021-02-28T19:44:49Z</dcterms:modified>
</cp:coreProperties>
</file>