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9" r:id="rId3"/>
    <p:sldId id="270" r:id="rId4"/>
    <p:sldId id="271" r:id="rId5"/>
    <p:sldId id="272" r:id="rId6"/>
    <p:sldId id="273" r:id="rId7"/>
    <p:sldId id="274" r:id="rId8"/>
    <p:sldId id="281" r:id="rId9"/>
    <p:sldId id="276" r:id="rId10"/>
    <p:sldId id="277" r:id="rId11"/>
    <p:sldId id="279" r:id="rId12"/>
    <p:sldId id="278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7C80"/>
    <a:srgbClr val="FFFF99"/>
    <a:srgbClr val="FF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C08E4-CF6E-4E47-B2C6-4C7ED72A4587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C898A-BD07-4FEA-88EB-BCBF75F78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2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95DD0-B432-4415-AECA-EA2B425BBA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08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95DD0-B432-4415-AECA-EA2B425BBA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8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95DD0-B432-4415-AECA-EA2B425BBA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11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295DD0-B432-4415-AECA-EA2B425BBA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76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9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13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8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7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52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8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35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330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15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89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847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84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373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1B3E2-3279-499B-810A-974DB2075612}" type="slidenum">
              <a:rPr altLang="zh-CN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60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3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0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5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03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6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7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FE5E-4EA8-48A8-8F1B-D4BDB6075AEA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8A07-A0CF-4F91-A839-A5E4F718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7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92" y="90616"/>
            <a:ext cx="11977816" cy="6647935"/>
          </a:xfrm>
          <a:prstGeom prst="rect">
            <a:avLst/>
          </a:prstGeom>
          <a:solidFill>
            <a:srgbClr val="FF7C80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9471" y="5905850"/>
            <a:ext cx="5473098" cy="737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76" y="5987219"/>
            <a:ext cx="588390" cy="588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4066" y="6033803"/>
            <a:ext cx="402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Subject</a:t>
            </a:r>
            <a:r>
              <a:rPr lang="en-GB" dirty="0" smtClean="0"/>
              <a:t>: </a:t>
            </a:r>
            <a:r>
              <a:rPr lang="en-GB" sz="2400" dirty="0" smtClean="0"/>
              <a:t>PSHE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89471" y="164755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3361" y="222475"/>
            <a:ext cx="7426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Date: </a:t>
            </a:r>
            <a:r>
              <a:rPr lang="en-GB" sz="3200" u="sng" dirty="0" smtClean="0"/>
              <a:t>Friday 5</a:t>
            </a:r>
            <a:r>
              <a:rPr lang="en-GB" sz="3200" u="sng" baseline="30000" dirty="0" smtClean="0"/>
              <a:t>th</a:t>
            </a:r>
            <a:r>
              <a:rPr lang="en-GB" sz="3200" u="sng" dirty="0" smtClean="0"/>
              <a:t> March 2021</a:t>
            </a:r>
            <a:r>
              <a:rPr lang="en-GB" u="sng" dirty="0" smtClean="0"/>
              <a:t> </a:t>
            </a:r>
            <a:endParaRPr lang="en-GB" u="sn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93" y="1728060"/>
            <a:ext cx="2219325" cy="11049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69871" y="2835982"/>
            <a:ext cx="10612654" cy="175279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35485" y="2832960"/>
            <a:ext cx="104295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 smtClean="0"/>
              <a:t>LO: To be able to understand my emotions and return to school positively.</a:t>
            </a:r>
            <a:endParaRPr lang="en-GB" sz="40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852" y="5923957"/>
            <a:ext cx="702906" cy="65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419"/>
          <a:stretch/>
        </p:blipFill>
        <p:spPr>
          <a:xfrm>
            <a:off x="1261253" y="235132"/>
            <a:ext cx="9215157" cy="5514038"/>
          </a:xfrm>
          <a:prstGeom prst="rect">
            <a:avLst/>
          </a:prstGeom>
        </p:spPr>
      </p:pic>
      <p:sp>
        <p:nvSpPr>
          <p:cNvPr id="3" name="文本占位符 57346"/>
          <p:cNvSpPr>
            <a:spLocks noGrp="1" noChangeArrowheads="1"/>
          </p:cNvSpPr>
          <p:nvPr>
            <p:ph type="body" sz="half" idx="1"/>
          </p:nvPr>
        </p:nvSpPr>
        <p:spPr>
          <a:xfrm>
            <a:off x="552524" y="5720330"/>
            <a:ext cx="11120298" cy="48334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altLang="zh-CN" sz="1800" i="1" dirty="0" smtClean="0">
                <a:solidFill>
                  <a:srgbClr val="FF0000"/>
                </a:solidFill>
              </a:rPr>
              <a:t>Once you have completed this activity, click on the slide (on the left) and click delete. Or, if you are working on paper, </a:t>
            </a:r>
            <a:r>
              <a:rPr lang="en-GB" altLang="zh-CN" sz="1800" i="1" dirty="0" err="1" smtClean="0">
                <a:solidFill>
                  <a:srgbClr val="FF0000"/>
                </a:solidFill>
              </a:rPr>
              <a:t>scrumple</a:t>
            </a:r>
            <a:r>
              <a:rPr lang="en-GB" altLang="zh-CN" sz="1800" i="1" dirty="0" smtClean="0">
                <a:solidFill>
                  <a:srgbClr val="FF0000"/>
                </a:solidFill>
              </a:rPr>
              <a:t> this up and throw it in the bin.</a:t>
            </a:r>
          </a:p>
          <a:p>
            <a:pPr algn="ctr">
              <a:buNone/>
            </a:pPr>
            <a:r>
              <a:rPr lang="en-GB" altLang="zh-CN" sz="1800" i="1" dirty="0" smtClean="0">
                <a:solidFill>
                  <a:srgbClr val="FF0000"/>
                </a:solidFill>
              </a:rPr>
              <a:t>Imagine your worries disappearing. Focus on all the positive things about coming back to school </a:t>
            </a:r>
            <a:r>
              <a:rPr lang="en-GB" altLang="zh-CN" sz="18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</a:t>
            </a:r>
            <a:endParaRPr lang="en-GB" altLang="zh-CN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8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046" y="502120"/>
            <a:ext cx="4961050" cy="5906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22514" y="502120"/>
            <a:ext cx="3683726" cy="19333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4619" y="3455126"/>
            <a:ext cx="3683726" cy="19333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32173" y="1999994"/>
            <a:ext cx="3683726" cy="16676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14902" y="4071257"/>
            <a:ext cx="3683726" cy="19333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58361" y="227801"/>
            <a:ext cx="3410822" cy="14978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06240" y="4924697"/>
            <a:ext cx="2743200" cy="1632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______________________________________________________________________________________________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377286" y="158728"/>
            <a:ext cx="10969981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zh-CN" i="1" dirty="0" smtClean="0">
                <a:solidFill>
                  <a:srgbClr val="C00000"/>
                </a:solidFill>
              </a:rPr>
              <a:t>To ensure you are fully ready to return, next week, we will be setting you some extra homework to complete today and over the weekend…</a:t>
            </a:r>
            <a:endParaRPr lang="zh-CN" altLang="en-US" i="1" dirty="0">
              <a:solidFill>
                <a:srgbClr val="C00000"/>
              </a:solidFill>
            </a:endParaRPr>
          </a:p>
        </p:txBody>
      </p:sp>
      <p:sp>
        <p:nvSpPr>
          <p:cNvPr id="57347" name="文本占位符 57346"/>
          <p:cNvSpPr>
            <a:spLocks noGrp="1" noChangeArrowheads="1"/>
          </p:cNvSpPr>
          <p:nvPr>
            <p:ph type="body" sz="half" idx="1"/>
          </p:nvPr>
        </p:nvSpPr>
        <p:spPr>
          <a:xfrm>
            <a:off x="528952" y="1898265"/>
            <a:ext cx="11120298" cy="4833461"/>
          </a:xfrm>
        </p:spPr>
        <p:txBody>
          <a:bodyPr numCol="2">
            <a:normAutofit fontScale="55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 time with family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on a bike/ scooter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a book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 your favourite TV program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 sweets or ice-cream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Laugh until your tummy hurts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outside and enjoy nice weather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for or a walk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 time on your favourite hobby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Chill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around until you just can’t run anymore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Cook or make something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 picture – and give it to somebody!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more sweets or ice cream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 in your garden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something good that you’ve never done before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文本占位符 57346"/>
          <p:cNvSpPr txBox="1">
            <a:spLocks noChangeArrowheads="1"/>
          </p:cNvSpPr>
          <p:nvPr/>
        </p:nvSpPr>
        <p:spPr>
          <a:xfrm>
            <a:off x="9380307" y="6170072"/>
            <a:ext cx="11120298" cy="483346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super weekend!</a:t>
            </a:r>
            <a:endParaRPr lang="en-GB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57345"/>
          <p:cNvSpPr>
            <a:spLocks noGrp="1" noChangeArrowheads="1"/>
          </p:cNvSpPr>
          <p:nvPr>
            <p:ph type="title"/>
          </p:nvPr>
        </p:nvSpPr>
        <p:spPr>
          <a:xfrm>
            <a:off x="316328" y="-50278"/>
            <a:ext cx="9437272" cy="1600200"/>
          </a:xfrm>
        </p:spPr>
        <p:txBody>
          <a:bodyPr/>
          <a:lstStyle/>
          <a:p>
            <a:pPr eaLnBrk="1" hangingPunct="1"/>
            <a:r>
              <a:rPr lang="en-GB" altLang="zh-CN" i="1" dirty="0" smtClean="0">
                <a:solidFill>
                  <a:srgbClr val="C00000"/>
                </a:solidFill>
              </a:rPr>
              <a:t>Getting ready for returning to school</a:t>
            </a:r>
            <a:endParaRPr lang="zh-CN" altLang="en-US" i="1" dirty="0">
              <a:solidFill>
                <a:srgbClr val="C00000"/>
              </a:solidFill>
            </a:endParaRPr>
          </a:p>
        </p:txBody>
      </p:sp>
      <p:sp>
        <p:nvSpPr>
          <p:cNvPr id="57347" name="文本占位符 57346"/>
          <p:cNvSpPr>
            <a:spLocks noGrp="1" noChangeArrowheads="1"/>
          </p:cNvSpPr>
          <p:nvPr>
            <p:ph type="body" sz="half" idx="1"/>
          </p:nvPr>
        </p:nvSpPr>
        <p:spPr>
          <a:xfrm>
            <a:off x="528952" y="1549922"/>
            <a:ext cx="11120298" cy="483346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altLang="zh-CN" sz="4000" i="1" dirty="0" smtClean="0">
                <a:solidFill>
                  <a:schemeClr val="tx2"/>
                </a:solidFill>
              </a:rPr>
              <a:t>The following slides are </a:t>
            </a:r>
            <a:r>
              <a:rPr lang="en-GB" altLang="zh-CN" sz="4000" i="1" dirty="0">
                <a:solidFill>
                  <a:schemeClr val="tx2"/>
                </a:solidFill>
              </a:rPr>
              <a:t>to support your child as </a:t>
            </a:r>
            <a:r>
              <a:rPr lang="en-GB" altLang="zh-CN" sz="4000" i="1" dirty="0" smtClean="0">
                <a:solidFill>
                  <a:schemeClr val="tx2"/>
                </a:solidFill>
              </a:rPr>
              <a:t>they prepare </a:t>
            </a:r>
            <a:r>
              <a:rPr lang="en-GB" altLang="zh-CN" sz="4000" i="1" dirty="0">
                <a:solidFill>
                  <a:schemeClr val="tx2"/>
                </a:solidFill>
              </a:rPr>
              <a:t>to go </a:t>
            </a:r>
            <a:r>
              <a:rPr lang="en-GB" altLang="zh-CN" sz="4000" i="1" dirty="0" smtClean="0">
                <a:solidFill>
                  <a:schemeClr val="tx2"/>
                </a:solidFill>
              </a:rPr>
              <a:t>back to school on 8</a:t>
            </a:r>
            <a:r>
              <a:rPr lang="en-GB" altLang="zh-CN" sz="4000" i="1" baseline="30000" dirty="0" smtClean="0">
                <a:solidFill>
                  <a:schemeClr val="tx2"/>
                </a:solidFill>
              </a:rPr>
              <a:t>th</a:t>
            </a:r>
            <a:r>
              <a:rPr lang="en-GB" altLang="zh-CN" sz="4000" i="1" dirty="0" smtClean="0">
                <a:solidFill>
                  <a:schemeClr val="tx2"/>
                </a:solidFill>
              </a:rPr>
              <a:t> March.</a:t>
            </a:r>
          </a:p>
          <a:p>
            <a:pPr>
              <a:buNone/>
            </a:pPr>
            <a:endParaRPr lang="en-GB" altLang="zh-CN" sz="40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altLang="zh-CN" sz="4000" i="1" dirty="0" smtClean="0">
                <a:solidFill>
                  <a:schemeClr val="tx2"/>
                </a:solidFill>
              </a:rPr>
              <a:t> Each slide acts as a prompt for discussions you can have with your child(</a:t>
            </a:r>
            <a:r>
              <a:rPr lang="en-GB" altLang="zh-CN" sz="4000" i="1" dirty="0" err="1" smtClean="0">
                <a:solidFill>
                  <a:schemeClr val="tx2"/>
                </a:solidFill>
              </a:rPr>
              <a:t>ren</a:t>
            </a:r>
            <a:r>
              <a:rPr lang="en-GB" altLang="zh-CN" sz="4000" i="1" dirty="0" smtClean="0">
                <a:solidFill>
                  <a:schemeClr val="tx2"/>
                </a:solidFill>
              </a:rPr>
              <a:t>) about their return to school.</a:t>
            </a:r>
          </a:p>
          <a:p>
            <a:pPr>
              <a:buNone/>
            </a:pPr>
            <a:endParaRPr lang="en-GB" altLang="zh-CN" sz="40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altLang="zh-CN" sz="4000" i="1" dirty="0" smtClean="0">
                <a:solidFill>
                  <a:schemeClr val="tx2"/>
                </a:solidFill>
              </a:rPr>
              <a:t>Encourage </a:t>
            </a:r>
            <a:r>
              <a:rPr lang="en-GB" altLang="zh-CN" sz="4000" i="1" dirty="0">
                <a:solidFill>
                  <a:schemeClr val="tx2"/>
                </a:solidFill>
              </a:rPr>
              <a:t>your child to talk about their worries and </a:t>
            </a:r>
            <a:r>
              <a:rPr lang="en-GB" altLang="zh-CN" sz="4000" i="1" dirty="0" smtClean="0">
                <a:solidFill>
                  <a:schemeClr val="tx2"/>
                </a:solidFill>
              </a:rPr>
              <a:t>reassure them </a:t>
            </a:r>
            <a:r>
              <a:rPr lang="en-GB" altLang="zh-CN" sz="4000" i="1" dirty="0">
                <a:solidFill>
                  <a:schemeClr val="tx2"/>
                </a:solidFill>
              </a:rPr>
              <a:t>about going back to school</a:t>
            </a:r>
            <a:r>
              <a:rPr lang="en-GB" altLang="zh-CN" sz="4000" i="1" dirty="0" smtClean="0">
                <a:solidFill>
                  <a:schemeClr val="tx2"/>
                </a:solidFill>
              </a:rPr>
              <a:t>.</a:t>
            </a:r>
            <a:endParaRPr lang="en-GB" altLang="zh-CN" sz="4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229" y="796788"/>
            <a:ext cx="7907382" cy="543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388" y="625510"/>
            <a:ext cx="8269303" cy="56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70" y="503854"/>
            <a:ext cx="8705530" cy="598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53" y="469019"/>
            <a:ext cx="8579633" cy="59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文本占位符 57346"/>
          <p:cNvSpPr>
            <a:spLocks noGrp="1" noChangeArrowheads="1"/>
          </p:cNvSpPr>
          <p:nvPr>
            <p:ph type="body" sz="half" idx="1"/>
          </p:nvPr>
        </p:nvSpPr>
        <p:spPr>
          <a:xfrm>
            <a:off x="363489" y="1419294"/>
            <a:ext cx="11120298" cy="48334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altLang="zh-CN" sz="4000" i="1" dirty="0" smtClean="0">
                <a:solidFill>
                  <a:schemeClr val="tx2"/>
                </a:solidFill>
              </a:rPr>
              <a:t>To help you prepare for your return to school, complete the following activities.</a:t>
            </a:r>
          </a:p>
          <a:p>
            <a:pPr>
              <a:buNone/>
            </a:pPr>
            <a:endParaRPr lang="en-GB" altLang="zh-CN" sz="40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altLang="zh-CN" sz="4000" i="1" dirty="0" smtClean="0">
                <a:solidFill>
                  <a:schemeClr val="tx2"/>
                </a:solidFill>
              </a:rPr>
              <a:t>These will help you reflect on your experience over the last 7 weeks and get you ready to enjoy the next term and a half of school.</a:t>
            </a:r>
            <a:endParaRPr lang="en-GB" altLang="zh-CN" sz="4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795" y="289304"/>
            <a:ext cx="5274343" cy="63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486"/>
          <a:stretch/>
        </p:blipFill>
        <p:spPr>
          <a:xfrm>
            <a:off x="235131" y="224509"/>
            <a:ext cx="7106195" cy="52235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567" t="56934"/>
          <a:stretch/>
        </p:blipFill>
        <p:spPr>
          <a:xfrm>
            <a:off x="6026331" y="1933302"/>
            <a:ext cx="5294812" cy="467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318</Words>
  <Application>Microsoft Office PowerPoint</Application>
  <PresentationFormat>Widescreen</PresentationFormat>
  <Paragraphs>44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1_Office Theme</vt:lpstr>
      <vt:lpstr>PowerPoint Presentation</vt:lpstr>
      <vt:lpstr>Getting ready for returning to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ensure you are fully ready to return, next week, we will be setting you some extra homework to complete today and over the weekend…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Scarr</dc:creator>
  <cp:lastModifiedBy>D. Palmer [ Wheatley Hill Primary School ]</cp:lastModifiedBy>
  <cp:revision>32</cp:revision>
  <dcterms:created xsi:type="dcterms:W3CDTF">2020-06-30T13:02:27Z</dcterms:created>
  <dcterms:modified xsi:type="dcterms:W3CDTF">2021-02-26T15:54:57Z</dcterms:modified>
</cp:coreProperties>
</file>