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4" r:id="rId3"/>
    <p:sldId id="396" r:id="rId4"/>
    <p:sldId id="296" r:id="rId5"/>
    <p:sldId id="363" r:id="rId6"/>
    <p:sldId id="301" r:id="rId7"/>
    <p:sldId id="364" r:id="rId8"/>
    <p:sldId id="366" r:id="rId9"/>
    <p:sldId id="365" r:id="rId10"/>
    <p:sldId id="367" r:id="rId11"/>
    <p:sldId id="368" r:id="rId12"/>
    <p:sldId id="303" r:id="rId13"/>
    <p:sldId id="304" r:id="rId14"/>
    <p:sldId id="305" r:id="rId15"/>
    <p:sldId id="359" r:id="rId16"/>
    <p:sldId id="294" r:id="rId17"/>
    <p:sldId id="311" r:id="rId18"/>
    <p:sldId id="355" r:id="rId19"/>
    <p:sldId id="369" r:id="rId20"/>
    <p:sldId id="372" r:id="rId21"/>
    <p:sldId id="370" r:id="rId22"/>
    <p:sldId id="371" r:id="rId23"/>
    <p:sldId id="373" r:id="rId24"/>
    <p:sldId id="374" r:id="rId25"/>
    <p:sldId id="375" r:id="rId26"/>
    <p:sldId id="376" r:id="rId27"/>
    <p:sldId id="377" r:id="rId28"/>
    <p:sldId id="378" r:id="rId29"/>
    <p:sldId id="269" r:id="rId30"/>
    <p:sldId id="324" r:id="rId31"/>
    <p:sldId id="325" r:id="rId32"/>
    <p:sldId id="360" r:id="rId33"/>
    <p:sldId id="261" r:id="rId34"/>
    <p:sldId id="379" r:id="rId35"/>
    <p:sldId id="356" r:id="rId36"/>
    <p:sldId id="309" r:id="rId37"/>
    <p:sldId id="382" r:id="rId38"/>
    <p:sldId id="380" r:id="rId39"/>
    <p:sldId id="381" r:id="rId40"/>
    <p:sldId id="383" r:id="rId41"/>
    <p:sldId id="384" r:id="rId42"/>
    <p:sldId id="271" r:id="rId43"/>
    <p:sldId id="329" r:id="rId44"/>
    <p:sldId id="330" r:id="rId45"/>
    <p:sldId id="361" r:id="rId46"/>
    <p:sldId id="275" r:id="rId47"/>
    <p:sldId id="385" r:id="rId48"/>
    <p:sldId id="357" r:id="rId49"/>
    <p:sldId id="386" r:id="rId50"/>
    <p:sldId id="387" r:id="rId51"/>
    <p:sldId id="388" r:id="rId52"/>
    <p:sldId id="389" r:id="rId53"/>
    <p:sldId id="391" r:id="rId54"/>
    <p:sldId id="390" r:id="rId55"/>
    <p:sldId id="392" r:id="rId56"/>
    <p:sldId id="393" r:id="rId57"/>
    <p:sldId id="394" r:id="rId58"/>
    <p:sldId id="280" r:id="rId59"/>
    <p:sldId id="338" r:id="rId60"/>
    <p:sldId id="339" r:id="rId61"/>
    <p:sldId id="362" r:id="rId62"/>
    <p:sldId id="282" r:id="rId63"/>
    <p:sldId id="358" r:id="rId64"/>
    <p:sldId id="397" r:id="rId65"/>
    <p:sldId id="342" r:id="rId66"/>
    <p:sldId id="347" r:id="rId67"/>
    <p:sldId id="395" r:id="rId68"/>
    <p:sldId id="398" r:id="rId69"/>
    <p:sldId id="399" r:id="rId70"/>
    <p:sldId id="400" r:id="rId71"/>
    <p:sldId id="401" r:id="rId72"/>
    <p:sldId id="402" r:id="rId73"/>
    <p:sldId id="287" r:id="rId74"/>
    <p:sldId id="340" r:id="rId75"/>
    <p:sldId id="341" r:id="rId76"/>
    <p:sldId id="353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28EE9-5EA4-DBDA-578E-9E90BA246BE5}" v="16" dt="2021-01-10T14:54:12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Stanners [ Wheatley Hill Primary School ]" userId="S::j.stanners300@whprimary.com::95d13023-5fe8-4aa6-af64-49ca2f97d09d" providerId="AD" clId="Web-{CE228EE9-5EA4-DBDA-578E-9E90BA246BE5}"/>
    <pc:docChg chg="addSld modSld">
      <pc:chgData name="J. Stanners [ Wheatley Hill Primary School ]" userId="S::j.stanners300@whprimary.com::95d13023-5fe8-4aa6-af64-49ca2f97d09d" providerId="AD" clId="Web-{CE228EE9-5EA4-DBDA-578E-9E90BA246BE5}" dt="2021-01-10T14:54:12.337" v="15"/>
      <pc:docMkLst>
        <pc:docMk/>
      </pc:docMkLst>
      <pc:sldChg chg="modSp">
        <pc:chgData name="J. Stanners [ Wheatley Hill Primary School ]" userId="S::j.stanners300@whprimary.com::95d13023-5fe8-4aa6-af64-49ca2f97d09d" providerId="AD" clId="Web-{CE228EE9-5EA4-DBDA-578E-9E90BA246BE5}" dt="2021-01-10T14:53:27.319" v="10" actId="20577"/>
        <pc:sldMkLst>
          <pc:docMk/>
          <pc:sldMk cId="3662955995" sldId="353"/>
        </pc:sldMkLst>
        <pc:spChg chg="mod">
          <ac:chgData name="J. Stanners [ Wheatley Hill Primary School ]" userId="S::j.stanners300@whprimary.com::95d13023-5fe8-4aa6-af64-49ca2f97d09d" providerId="AD" clId="Web-{CE228EE9-5EA4-DBDA-578E-9E90BA246BE5}" dt="2021-01-10T14:53:27.319" v="10" actId="20577"/>
          <ac:spMkLst>
            <pc:docMk/>
            <pc:sldMk cId="3662955995" sldId="353"/>
            <ac:spMk id="6" creationId="{E177A30C-55FB-45AF-A863-F51AE27C48E5}"/>
          </ac:spMkLst>
        </pc:spChg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3:41.085" v="12"/>
        <pc:sldMkLst>
          <pc:docMk/>
          <pc:sldMk cId="4277895194" sldId="359"/>
        </pc:sldMkLst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3:50.633" v="13"/>
        <pc:sldMkLst>
          <pc:docMk/>
          <pc:sldMk cId="2673561320" sldId="360"/>
        </pc:sldMkLst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4:02.524" v="14"/>
        <pc:sldMkLst>
          <pc:docMk/>
          <pc:sldMk cId="2129961394" sldId="361"/>
        </pc:sldMkLst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4:12.337" v="15"/>
        <pc:sldMkLst>
          <pc:docMk/>
          <pc:sldMk cId="2597608897" sldId="3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identifying-right-angles-in-shapes-65jp2r?step=2&amp;activity=vide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identifying-shapes-by-the-number-of-vertices-and-sides-6djp2e?step=2&amp;activity=workshe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recognising-lines-of-symmetry-within-2-d-shapes-chh6ct?step=2&amp;activity=vide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describing-and-sorting-2d-shapes-cmtpae?step=2&amp;activity=video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5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5.png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5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5.png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naming-and-describing-3d-shapes-c9gkec?step=2&amp;activity=video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18.01.21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identify different 2D shapes.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32073" y="121941"/>
            <a:ext cx="4589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 the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73840" y="916258"/>
            <a:ext cx="8800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 the shapes into a group that are quadrilaterals and a group that aren’t quadrilaterals.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30" y="2229821"/>
            <a:ext cx="1857912" cy="1876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95906" y="1602041"/>
            <a:ext cx="113254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Quadrilaterals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Quadrilaterals</a:t>
            </a:r>
            <a:endParaRPr lang="en-US" sz="2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500" y="2400373"/>
            <a:ext cx="2662102" cy="153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4009" y="4479747"/>
            <a:ext cx="1876128" cy="1872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816" y="4707184"/>
            <a:ext cx="2744141" cy="1417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7" y="2273642"/>
            <a:ext cx="187642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323" y="2273641"/>
            <a:ext cx="1847850" cy="1857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323" y="4477850"/>
            <a:ext cx="1838325" cy="1876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3955" y="4477850"/>
            <a:ext cx="2147191" cy="1876127"/>
          </a:xfrm>
          <a:prstGeom prst="rect">
            <a:avLst/>
          </a:prstGeom>
        </p:spPr>
      </p:pic>
      <p:sp>
        <p:nvSpPr>
          <p:cNvPr id="1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622760" y="-268939"/>
            <a:ext cx="3943709" cy="161848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974184" y="121941"/>
            <a:ext cx="3067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Either drag the shapes or cut them out and stick them under the headings.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1" y="-8947"/>
            <a:ext cx="6999514" cy="6866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8378" y="-2"/>
            <a:ext cx="415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Drawing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Quadrilaterals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71995" y="1754324"/>
            <a:ext cx="4140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a ruler to draw a range of different quadrilaterals on the paper.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171995" y="3943530"/>
            <a:ext cx="4021182" cy="161848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22137" y="4336939"/>
            <a:ext cx="3067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at least 5 quadrilaterals on your paper.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2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12120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667700" y="195127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7" y="1118457"/>
            <a:ext cx="6781800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094"/>
          <a:stretch/>
        </p:blipFill>
        <p:spPr>
          <a:xfrm>
            <a:off x="5695406" y="3344670"/>
            <a:ext cx="6234208" cy="32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780280" y="195127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55" y="1306829"/>
            <a:ext cx="9267281" cy="4586519"/>
          </a:xfrm>
          <a:prstGeom prst="rect">
            <a:avLst/>
          </a:prstGeom>
        </p:spPr>
      </p:pic>
      <p:sp>
        <p:nvSpPr>
          <p:cNvPr id="10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4441372" y="5512522"/>
            <a:ext cx="5264332" cy="1971039"/>
          </a:xfrm>
          <a:prstGeom prst="cloudCallout">
            <a:avLst>
              <a:gd name="adj1" fmla="val -49301"/>
              <a:gd name="adj2" fmla="val 5841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837350" y="5944935"/>
            <a:ext cx="3748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could be lines on each side or counting up the sides on each shape and adding them together.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42778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19.01.21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find right angles in shapes.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77078" y="190075"/>
            <a:ext cx="187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412449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Remind yourself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2D shapes and their names.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4" y="1311677"/>
            <a:ext cx="7618639" cy="5294651"/>
          </a:xfrm>
          <a:prstGeom prst="rect">
            <a:avLst/>
          </a:prstGeom>
        </p:spPr>
      </p:pic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12052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F2BDD-8724-4A66-A319-EBD316E122EE}"/>
              </a:ext>
            </a:extLst>
          </p:cNvPr>
          <p:cNvSpPr/>
          <p:nvPr/>
        </p:nvSpPr>
        <p:spPr>
          <a:xfrm>
            <a:off x="2864325" y="283192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4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697809" y="372955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Right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ngle?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56" y="1755866"/>
            <a:ext cx="4422050" cy="42114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563150" y="3215273"/>
            <a:ext cx="61150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right angle is a turn of 90⁰.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6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4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0" y="1866494"/>
            <a:ext cx="2102440" cy="210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143" y="1866494"/>
            <a:ext cx="2102440" cy="210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086" y="1866494"/>
            <a:ext cx="2177977" cy="2102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566" y="1866494"/>
            <a:ext cx="2177977" cy="2115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52284" y="4521559"/>
            <a:ext cx="119397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can be found where 2 lines meet – making an L shape.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697809" y="372955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Right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ngle?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91473" y="5353981"/>
            <a:ext cx="119397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right angle can usually be found in the corner of a square or rectangle.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697809" y="372955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 Finder…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091" y="1711235"/>
            <a:ext cx="3513908" cy="4519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917230" y="2170245"/>
            <a:ext cx="6115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Get a piece of paper.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003073" y="3064342"/>
            <a:ext cx="68318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Use the two edges to draw a square.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02183" y="2513066"/>
            <a:ext cx="600890" cy="77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17230" y="1711235"/>
            <a:ext cx="0" cy="679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17230" y="2390503"/>
            <a:ext cx="6547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003072" y="3958439"/>
            <a:ext cx="68318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Use your angle finder to hunt for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right angles around your house.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58091" y="1698565"/>
            <a:ext cx="3513908" cy="4519748"/>
            <a:chOff x="1058091" y="1698565"/>
            <a:chExt cx="3513908" cy="4519748"/>
          </a:xfrm>
        </p:grpSpPr>
        <p:sp>
          <p:nvSpPr>
            <p:cNvPr id="17" name="Rectangle 16"/>
            <p:cNvSpPr/>
            <p:nvPr/>
          </p:nvSpPr>
          <p:spPr>
            <a:xfrm>
              <a:off x="1058091" y="1698565"/>
              <a:ext cx="3513908" cy="4519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917230" y="1698565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17230" y="2377833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 Hunt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-613470" y="1360266"/>
            <a:ext cx="6115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Things you might find…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95" y="2165776"/>
            <a:ext cx="2745105" cy="34535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58029" y="2333093"/>
            <a:ext cx="1528355" cy="1698171"/>
            <a:chOff x="1058091" y="1711235"/>
            <a:chExt cx="3513908" cy="4519748"/>
          </a:xfrm>
        </p:grpSpPr>
        <p:sp>
          <p:nvSpPr>
            <p:cNvPr id="5" name="Rectangle 4"/>
            <p:cNvSpPr/>
            <p:nvPr/>
          </p:nvSpPr>
          <p:spPr>
            <a:xfrm>
              <a:off x="1058091" y="1711235"/>
              <a:ext cx="3513908" cy="4519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917230" y="1711235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17230" y="2390503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-902775" y="5732891"/>
            <a:ext cx="61150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book has right angles.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9" y="1963414"/>
            <a:ext cx="2686050" cy="39719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0800000">
            <a:off x="5010824" y="4324459"/>
            <a:ext cx="1330546" cy="1046414"/>
            <a:chOff x="1058091" y="1711235"/>
            <a:chExt cx="3513908" cy="4519748"/>
          </a:xfrm>
        </p:grpSpPr>
        <p:sp>
          <p:nvSpPr>
            <p:cNvPr id="17" name="Rectangle 16"/>
            <p:cNvSpPr/>
            <p:nvPr/>
          </p:nvSpPr>
          <p:spPr>
            <a:xfrm>
              <a:off x="1058091" y="1711235"/>
              <a:ext cx="3513908" cy="4519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917230" y="1711235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17230" y="2390503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622206" y="5985349"/>
            <a:ext cx="61150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door has right angles.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602823" y="1952367"/>
            <a:ext cx="40698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else did you find? Write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 down here…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707084" y="3223867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43615" y="3715901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43615" y="4194783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43615" y="4695615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3615" y="5221830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43615" y="5711812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3615" y="6228801"/>
            <a:ext cx="37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in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1984285"/>
            <a:ext cx="4571728" cy="45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19281" y="5979714"/>
            <a:ext cx="2702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894594" y="1827531"/>
            <a:ext cx="55615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a square have right angles?    __________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932160" y="3427745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right angle finder to check whether any of the angles are 90⁰.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56217" y="4658627"/>
            <a:ext cx="1366265" cy="1080352"/>
            <a:chOff x="1880252" y="4577364"/>
            <a:chExt cx="1366265" cy="1174211"/>
          </a:xfrm>
        </p:grpSpPr>
        <p:sp>
          <p:nvSpPr>
            <p:cNvPr id="11" name="Rectangle 10"/>
            <p:cNvSpPr/>
            <p:nvPr/>
          </p:nvSpPr>
          <p:spPr>
            <a:xfrm>
              <a:off x="1880252" y="4577364"/>
              <a:ext cx="1346272" cy="11742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04811" y="4577364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1748" y="5269130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002489" y="4835821"/>
            <a:ext cx="4571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right angles does a square have?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2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in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412051" y="6124411"/>
            <a:ext cx="2702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Circle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894594" y="1827531"/>
            <a:ext cx="55615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a circle have right angles?    __________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932160" y="3427745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right angle finder to check whether any of the angles are 90⁰.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56217" y="4658627"/>
            <a:ext cx="1366265" cy="1080352"/>
            <a:chOff x="1880252" y="4577364"/>
            <a:chExt cx="1366265" cy="1174211"/>
          </a:xfrm>
        </p:grpSpPr>
        <p:sp>
          <p:nvSpPr>
            <p:cNvPr id="11" name="Rectangle 10"/>
            <p:cNvSpPr/>
            <p:nvPr/>
          </p:nvSpPr>
          <p:spPr>
            <a:xfrm>
              <a:off x="1880252" y="4577364"/>
              <a:ext cx="1346272" cy="11742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04811" y="4577364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1748" y="5269130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002489" y="4835821"/>
            <a:ext cx="4571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right angles does a circle have?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9" y="1422187"/>
            <a:ext cx="5115037" cy="51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in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412051" y="5954592"/>
            <a:ext cx="2702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Pentagon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894594" y="1827531"/>
            <a:ext cx="55615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a pentagon have right angles?    __________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932160" y="3427745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right angle finder to check whether any of the angles are 90⁰.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002489" y="4835821"/>
            <a:ext cx="4571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right angles does a pentagon have?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1" y="1652902"/>
            <a:ext cx="5036593" cy="48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 rot="1081365">
            <a:off x="5211461" y="4721833"/>
            <a:ext cx="1366265" cy="1080352"/>
            <a:chOff x="1880252" y="4577364"/>
            <a:chExt cx="1366265" cy="1174211"/>
          </a:xfrm>
        </p:grpSpPr>
        <p:sp>
          <p:nvSpPr>
            <p:cNvPr id="11" name="Rectangle 10"/>
            <p:cNvSpPr/>
            <p:nvPr/>
          </p:nvSpPr>
          <p:spPr>
            <a:xfrm>
              <a:off x="1880252" y="4577364"/>
              <a:ext cx="1346272" cy="11742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04811" y="4577364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1748" y="5269130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48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in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426675" y="4771514"/>
            <a:ext cx="2702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Rectangle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894594" y="1827531"/>
            <a:ext cx="55615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a rectangle have right angles?    __________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932160" y="3427745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right angle finder to check whether any of the angles are 90⁰.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002489" y="4835821"/>
            <a:ext cx="4571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right angles does a rectangle have?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02628" y="4693003"/>
            <a:ext cx="1366265" cy="1080352"/>
            <a:chOff x="1880252" y="4577364"/>
            <a:chExt cx="1366265" cy="1174211"/>
          </a:xfrm>
        </p:grpSpPr>
        <p:sp>
          <p:nvSpPr>
            <p:cNvPr id="11" name="Rectangle 10"/>
            <p:cNvSpPr/>
            <p:nvPr/>
          </p:nvSpPr>
          <p:spPr>
            <a:xfrm>
              <a:off x="1880252" y="4577364"/>
              <a:ext cx="1346272" cy="11742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04811" y="4577364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1748" y="5269130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1" y="2299801"/>
            <a:ext cx="4678922" cy="27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in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412051" y="5588940"/>
            <a:ext cx="2702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Octagon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894594" y="1827531"/>
            <a:ext cx="55615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an octagon have right angles?    __________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932160" y="3427745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right angle finder to check whether any of the angles are 90⁰.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002489" y="4835821"/>
            <a:ext cx="4571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right angles does an octagon have?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" y="1542172"/>
            <a:ext cx="4483792" cy="44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 rot="20249897">
            <a:off x="5015721" y="4763631"/>
            <a:ext cx="1366265" cy="1080352"/>
            <a:chOff x="1880252" y="4577364"/>
            <a:chExt cx="1366265" cy="1174211"/>
          </a:xfrm>
        </p:grpSpPr>
        <p:sp>
          <p:nvSpPr>
            <p:cNvPr id="11" name="Rectangle 10"/>
            <p:cNvSpPr/>
            <p:nvPr/>
          </p:nvSpPr>
          <p:spPr>
            <a:xfrm>
              <a:off x="1880252" y="4577364"/>
              <a:ext cx="1346272" cy="11742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04811" y="4577364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1748" y="5269130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0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63123" y="216201"/>
            <a:ext cx="670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Angles in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98286" y="5559308"/>
            <a:ext cx="37085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Right-Angled Triangle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894594" y="1616757"/>
            <a:ext cx="55615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a right-angled triangle have right angles?    __________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932160" y="3886694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right angle finder to check whether any of the angles are 90⁰.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84707" y="5233302"/>
            <a:ext cx="4571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right angles does a right-angled triangle have?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r="17330"/>
          <a:stretch/>
        </p:blipFill>
        <p:spPr>
          <a:xfrm>
            <a:off x="471880" y="1875437"/>
            <a:ext cx="5120151" cy="35997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5400000">
            <a:off x="5895285" y="5197285"/>
            <a:ext cx="1450113" cy="1022580"/>
            <a:chOff x="1880252" y="4577364"/>
            <a:chExt cx="1366265" cy="1174211"/>
          </a:xfrm>
        </p:grpSpPr>
        <p:sp>
          <p:nvSpPr>
            <p:cNvPr id="11" name="Rectangle 10"/>
            <p:cNvSpPr/>
            <p:nvPr/>
          </p:nvSpPr>
          <p:spPr>
            <a:xfrm>
              <a:off x="1880252" y="4577364"/>
              <a:ext cx="1346272" cy="11742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04811" y="4577364"/>
              <a:ext cx="0" cy="67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1748" y="5269130"/>
              <a:ext cx="6547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3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820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70306" y="208537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117822" y="1452591"/>
            <a:ext cx="94167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2D shapes are flat shapes that don’t have depth.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950981" y="3895968"/>
            <a:ext cx="36774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2D means that the shape can be measured by two dimensions (ways) – length and width.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421744" y="3587372"/>
            <a:ext cx="5127854" cy="163285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55" y="2580621"/>
            <a:ext cx="3415393" cy="33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436310" y="412449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44" y="2091553"/>
            <a:ext cx="9582063" cy="4162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352763" y="649386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letters in the correct box in the table.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714028" y="369939"/>
            <a:ext cx="4954966" cy="12052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538995" y="295704"/>
            <a:ext cx="4940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2" y="1731781"/>
            <a:ext cx="10821180" cy="45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6735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20.01.21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recognise lines of symmetry in 2D shapes.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77078" y="190075"/>
            <a:ext cx="187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412449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Remind yourself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2D shapes and their names.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4" y="1311677"/>
            <a:ext cx="7618639" cy="5294651"/>
          </a:xfrm>
          <a:prstGeom prst="rect">
            <a:avLst/>
          </a:prstGeom>
        </p:spPr>
      </p:pic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12052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5" y="283192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7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355640" y="203371"/>
            <a:ext cx="3046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Symmetry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547134" y="1041962"/>
            <a:ext cx="26638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symmetry?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59090" y="2033659"/>
            <a:ext cx="89200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Something is symmetrical when it is </a:t>
            </a:r>
            <a:r>
              <a:rPr lang="en-US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identical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both sides.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68" y="3263190"/>
            <a:ext cx="3687590" cy="2352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8399" y="3125546"/>
            <a:ext cx="3419983" cy="27604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61159" y="6359131"/>
            <a:ext cx="118479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shape or pattern has symmetry if a mirror line can be drawn on it to show that both sides are exactly the same.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710063" y="2748012"/>
            <a:ext cx="0" cy="351555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1159" y="4474346"/>
            <a:ext cx="3588863" cy="695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304903" y="4624251"/>
            <a:ext cx="841777" cy="173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99247" y="5368834"/>
            <a:ext cx="1280339" cy="99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419" y="3239284"/>
            <a:ext cx="4141786" cy="240035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7558839" y="4439460"/>
            <a:ext cx="4605226" cy="220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991810" y="203371"/>
            <a:ext cx="5774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 / Horizontal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43400" y="1030695"/>
            <a:ext cx="8973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different types of lines of symmetry – vertical and horizontal.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48266" y="5624587"/>
            <a:ext cx="5430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vertical line of symmetry means the line goes up and down.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478162" y="5624587"/>
            <a:ext cx="5430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horizontal line of symmetry means the line goes across (from side to side).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51" y="1954025"/>
            <a:ext cx="3815624" cy="38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54" y="1954025"/>
            <a:ext cx="3815624" cy="38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358059" y="1492360"/>
            <a:ext cx="0" cy="413222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27978" y="3649914"/>
            <a:ext cx="4954273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195067" y="203371"/>
            <a:ext cx="5368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Lines of Symmetry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771561" y="1109073"/>
            <a:ext cx="61168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 the shapes with a correct line of symmetry.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668447" y="3013103"/>
            <a:ext cx="24653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the shape as to be the same on both sides of the line of symmetry.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862829" y="2496996"/>
            <a:ext cx="4076622" cy="2232544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29681" y="5740347"/>
            <a:ext cx="24653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99" y="1748094"/>
            <a:ext cx="6698795" cy="47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6" y="0"/>
            <a:ext cx="589290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560959" y="182880"/>
            <a:ext cx="57965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Symmetrical Shape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560959" y="1862732"/>
            <a:ext cx="53001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other side of each symmetrical shape on the grid.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5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70306" y="208537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382055" y="5809697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a line using a ruler or the line tool on the computer.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6942226" y="5551714"/>
            <a:ext cx="5127854" cy="118872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44805" y="1008454"/>
            <a:ext cx="61627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a shape from the shape to the name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1" y="1961729"/>
            <a:ext cx="2000250" cy="200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524" y="1961728"/>
            <a:ext cx="201992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72" y="1961731"/>
            <a:ext cx="2329103" cy="20178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211" y="1961731"/>
            <a:ext cx="2083637" cy="20178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178" y="1961730"/>
            <a:ext cx="2105025" cy="20097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-206044" y="4645611"/>
            <a:ext cx="121553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square                     rectangle                       semi-circle                      circle                      triangle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2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180528" y="203371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Asymmetry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511868" y="1041962"/>
            <a:ext cx="27344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asymmetry?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1342" y="2033659"/>
            <a:ext cx="11219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Asymmetry is when there isn’t any lines of symmetry in a pattern or shape.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5002" y="5680175"/>
            <a:ext cx="26403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the opposite symmetrical.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55679" y="3463837"/>
            <a:ext cx="521934" cy="77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0058" y="5368834"/>
            <a:ext cx="2869085" cy="13305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2" y="2652888"/>
            <a:ext cx="3895857" cy="248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88" y="4101737"/>
            <a:ext cx="4451569" cy="2756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99505" y="3042859"/>
            <a:ext cx="21810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not the same on each side.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35977" y="3328849"/>
            <a:ext cx="1592265" cy="302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4119" r="4631"/>
          <a:stretch/>
        </p:blipFill>
        <p:spPr>
          <a:xfrm>
            <a:off x="8837337" y="2607124"/>
            <a:ext cx="3065083" cy="29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935789" y="0"/>
            <a:ext cx="4591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 the Images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9003" y="794849"/>
            <a:ext cx="90917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 the images based on whether they are symmetric or asymmetric.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80417" y="1384662"/>
            <a:ext cx="0" cy="5368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347747" y="6291832"/>
            <a:ext cx="20805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Symmetric</a:t>
            </a:r>
            <a:endParaRPr lang="en-US" sz="2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727077" y="6291831"/>
            <a:ext cx="20805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Asymmetric</a:t>
            </a:r>
            <a:endParaRPr lang="en-US" sz="2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75" y="1253242"/>
            <a:ext cx="1257300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77" y="1253241"/>
            <a:ext cx="1304925" cy="1285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604" y="1248377"/>
            <a:ext cx="1304925" cy="1295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79" y="1248377"/>
            <a:ext cx="1333500" cy="1290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193" y="1248377"/>
            <a:ext cx="1323975" cy="1314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735" y="1248377"/>
            <a:ext cx="1323976" cy="1314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27" y="1248377"/>
            <a:ext cx="1314450" cy="1314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7793" y="1248376"/>
            <a:ext cx="1337687" cy="13144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600259" y="97728"/>
            <a:ext cx="26403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 + stick or drag the images.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9475315" y="-213613"/>
            <a:ext cx="2869085" cy="13305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4996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617807" y="295704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95" y="2048011"/>
            <a:ext cx="6090694" cy="4577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91491" y="1333821"/>
            <a:ext cx="107603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Draw/drag the 4 shapes in the correct boxes.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572" y="2822939"/>
            <a:ext cx="1515019" cy="1435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572" y="4577714"/>
            <a:ext cx="1515019" cy="1400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371" y="4577714"/>
            <a:ext cx="1515019" cy="1400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371" y="2822938"/>
            <a:ext cx="1515019" cy="14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774033" y="282641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17" y="0"/>
            <a:ext cx="6174499" cy="68678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345718" y="2588167"/>
            <a:ext cx="27736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other half of the castle, making sure it is symmetrical (the same on both sides).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714309" y="2065921"/>
            <a:ext cx="4114800" cy="2244822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1299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21.01.21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describe and sort 2D shapes.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77078" y="190075"/>
            <a:ext cx="187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412449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Remind yourself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2D shapes and their names.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4" y="1311677"/>
            <a:ext cx="7618639" cy="5294651"/>
          </a:xfrm>
          <a:prstGeom prst="rect">
            <a:avLst/>
          </a:prstGeom>
        </p:spPr>
      </p:pic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12052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58122" y="18288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Am I?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7" y="1434024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clues to work out the shape…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458322" y="4558895"/>
            <a:ext cx="3645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shape in the box.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8832" y="1531420"/>
            <a:ext cx="3775165" cy="301164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6" y="2344069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This shape is symmetrical.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5" y="3171356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no right angles.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4081401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no corners.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62361" y="5043478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shape is it?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70" y="5159830"/>
            <a:ext cx="1461256" cy="14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27570" y="5159830"/>
            <a:ext cx="1907177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Answer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8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70306" y="208537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382055" y="5809697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a line using a ruler or the line tool on the computer.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6942226" y="5551714"/>
            <a:ext cx="5127854" cy="118872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44805" y="1008454"/>
            <a:ext cx="61627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a shape from the shape to the name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-85253" y="5036475"/>
            <a:ext cx="121553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oval                            pentagon                  hexagon                   heptagon                     octagon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6" y="2038689"/>
            <a:ext cx="2276957" cy="2311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36" y="2038688"/>
            <a:ext cx="2332842" cy="2311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881" y="2038688"/>
            <a:ext cx="2323104" cy="2311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88" y="2038688"/>
            <a:ext cx="2117507" cy="229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098" y="2038688"/>
            <a:ext cx="2265191" cy="22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58122" y="18288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Am I?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7" y="1434024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clues to work out the shape…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458322" y="4558895"/>
            <a:ext cx="3645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shape in the box.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8832" y="1531420"/>
            <a:ext cx="3775165" cy="301164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6" y="2344069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This shape has more than 1 right angle.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5" y="3171356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is a quadrilateral.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4081401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is has 4 lines of symmetry.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62361" y="5043478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shape is it?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62" y="5326561"/>
            <a:ext cx="1207610" cy="12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62825" y="5188550"/>
            <a:ext cx="1907177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Answer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58122" y="18288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Am I?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7" y="1434024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clues to work out the shape…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458322" y="4558895"/>
            <a:ext cx="3645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shape in the box.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8832" y="1531420"/>
            <a:ext cx="3775165" cy="301164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6" y="2344069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This shape is a symmetrical shape.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5" y="3171356"/>
            <a:ext cx="60399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doesn’t have any right angles.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4081401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5 sides.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62361" y="5043478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shape is it?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17" y="5191701"/>
            <a:ext cx="1340083" cy="12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62825" y="5098382"/>
            <a:ext cx="1907177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Answer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8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58122" y="18288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Am I?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7" y="1434024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clues to work out the shape…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458322" y="4558895"/>
            <a:ext cx="3645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shape in the box.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8832" y="1531420"/>
            <a:ext cx="3775165" cy="301164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6" y="2344069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This shape has more than 1 right angle.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3171356"/>
            <a:ext cx="6248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more than 1 line of symmetry.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4081401"/>
            <a:ext cx="6248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2 long sides and 2 short sides.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62361" y="5043478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shape is it?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09" y="5297517"/>
            <a:ext cx="2045336" cy="12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59061" y="5091554"/>
            <a:ext cx="1865359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Answer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9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258122" y="18288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Am I?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7" y="1434024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clues to work out the shape…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458322" y="4558895"/>
            <a:ext cx="3645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shape in the box.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8832" y="1531420"/>
            <a:ext cx="3775165" cy="301164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6" y="2344069"/>
            <a:ext cx="62489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This shape has lots of lines of symmetry.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3171356"/>
            <a:ext cx="6248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6 corners but none are right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angles.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82874" y="4120590"/>
            <a:ext cx="6248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shape has 6 sides.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62361" y="5043478"/>
            <a:ext cx="5417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shape is it?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025" y="5204333"/>
            <a:ext cx="1368141" cy="15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83734" y="5204333"/>
            <a:ext cx="1865359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Answer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252868" y="24556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Sorting 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907181" y="1384663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959969" y="1384663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830356" y="1555696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than 3 sides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889969" y="1555695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 than 5 sides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0" y="5809348"/>
            <a:ext cx="942810" cy="10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7" y="3817557"/>
            <a:ext cx="959820" cy="9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2" y="4801240"/>
            <a:ext cx="998415" cy="10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" y="3091133"/>
            <a:ext cx="1190716" cy="7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" y="2083025"/>
            <a:ext cx="1035291" cy="9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" y="1195023"/>
            <a:ext cx="888002" cy="8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8" y="118086"/>
            <a:ext cx="1042960" cy="10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595159" y="247677"/>
            <a:ext cx="2465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Either drag or cut + stick the shapes in the Venn diagram.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1200079" y="-226830"/>
            <a:ext cx="3502549" cy="188484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055149" y="6546788"/>
            <a:ext cx="535682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Anything that fits with both criteria is grouped in the middle.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8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252868" y="24556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Sorting 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907181" y="1371600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959969" y="1371600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073608" y="1428558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Straight sides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165585" y="1454683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Curved sides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0" y="5809348"/>
            <a:ext cx="942810" cy="10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7" y="3817557"/>
            <a:ext cx="959820" cy="9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2" y="4801240"/>
            <a:ext cx="998415" cy="10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" y="3091133"/>
            <a:ext cx="1190716" cy="7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" y="2083025"/>
            <a:ext cx="1035291" cy="9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" y="1195023"/>
            <a:ext cx="888002" cy="8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8" y="118086"/>
            <a:ext cx="1042960" cy="10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595159" y="247677"/>
            <a:ext cx="2465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Either drag or cut + stick the shapes in the Venn diagram.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1200079" y="-226830"/>
            <a:ext cx="3502549" cy="188484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055149" y="6546788"/>
            <a:ext cx="535682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Anything that fits with both criteria is grouped in the middle.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7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252868" y="24556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Sorting 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907181" y="1384663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959969" y="1384663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648405" y="1558215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than 4 corners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766508" y="1564382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 than 6 corners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0" y="5809348"/>
            <a:ext cx="942810" cy="10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7" y="3817557"/>
            <a:ext cx="959820" cy="9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2" y="4801240"/>
            <a:ext cx="998415" cy="10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" y="3091133"/>
            <a:ext cx="1190716" cy="7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" y="2083025"/>
            <a:ext cx="1035291" cy="9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" y="1195023"/>
            <a:ext cx="888002" cy="8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8" y="118086"/>
            <a:ext cx="1042960" cy="10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595159" y="247677"/>
            <a:ext cx="2465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Either drag or cut + stick the shapes in the Venn diagram.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1200079" y="-226830"/>
            <a:ext cx="3502549" cy="188484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055149" y="6546788"/>
            <a:ext cx="535682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Anything that fits with both criteria is grouped in the middle.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252868" y="24556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Sorting 2D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907181" y="1384663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959969" y="1384663"/>
            <a:ext cx="6087292" cy="523820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491649" y="1558215"/>
            <a:ext cx="30440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than 1 right angle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518311" y="1564382"/>
            <a:ext cx="304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than 3 sides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0" y="5809348"/>
            <a:ext cx="942810" cy="10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7" y="3817557"/>
            <a:ext cx="959820" cy="9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2" y="4801240"/>
            <a:ext cx="998415" cy="10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" y="3091133"/>
            <a:ext cx="1190716" cy="7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" y="2083025"/>
            <a:ext cx="1035291" cy="9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" y="1195023"/>
            <a:ext cx="888002" cy="8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8" y="118086"/>
            <a:ext cx="1042960" cy="10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595159" y="247677"/>
            <a:ext cx="2465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Either drag or cut + stick the shapes in the Venn diagram.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1200079" y="-226830"/>
            <a:ext cx="3502549" cy="188484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055149" y="6546788"/>
            <a:ext cx="535682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Anything that fits with both criteria is grouped in the middle.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13982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DE540-F46C-41AF-BCFC-266279AE1E8E}"/>
              </a:ext>
            </a:extLst>
          </p:cNvPr>
          <p:cNvSpPr/>
          <p:nvPr/>
        </p:nvSpPr>
        <p:spPr>
          <a:xfrm>
            <a:off x="4626366" y="279247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95" y="1752191"/>
            <a:ext cx="10569407" cy="44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26277" y="232728"/>
            <a:ext cx="5199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Sides and Corners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13548" y="1015828"/>
            <a:ext cx="7625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and corners do these shapes have?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23" y="1752724"/>
            <a:ext cx="1573149" cy="156524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943534" y="3317968"/>
            <a:ext cx="1397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511079" y="1904270"/>
            <a:ext cx="53016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does a square have?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corners does a square have?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7358" y="2352034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812731" y="3021867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22" y="4195477"/>
            <a:ext cx="1573149" cy="156524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943533" y="5760721"/>
            <a:ext cx="1397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Heptagon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528839" y="4383360"/>
            <a:ext cx="56804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does a heptagon have?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corners does a heptagon have?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9148012" y="5583689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795871" y="4842684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DE540-F46C-41AF-BCFC-266279AE1E8E}"/>
              </a:ext>
            </a:extLst>
          </p:cNvPr>
          <p:cNvSpPr/>
          <p:nvPr/>
        </p:nvSpPr>
        <p:spPr>
          <a:xfrm>
            <a:off x="3738946" y="273269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91" y="1349472"/>
            <a:ext cx="10638019" cy="4537030"/>
          </a:xfrm>
          <a:prstGeom prst="rect">
            <a:avLst/>
          </a:prstGeom>
        </p:spPr>
      </p:pic>
      <p:sp>
        <p:nvSpPr>
          <p:cNvPr id="10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rot="21025664" flipH="1" flipV="1">
            <a:off x="1606727" y="5177305"/>
            <a:ext cx="4558937" cy="1418395"/>
          </a:xfrm>
          <a:prstGeom prst="cloudCallout">
            <a:avLst>
              <a:gd name="adj1" fmla="val -49301"/>
              <a:gd name="adj2" fmla="val 5841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 rot="20582301">
            <a:off x="2047446" y="5621711"/>
            <a:ext cx="3677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shapes and write the new categories.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3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5976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22.01.21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name and describe 3D shapes.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257066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7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950981" y="3895968"/>
            <a:ext cx="36774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means that the shape can be measured by three dimensions (ways) – length, width and depth.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421744" y="3587372"/>
            <a:ext cx="5127854" cy="163285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-2" y="4767943"/>
            <a:ext cx="4558937" cy="1776545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76253" y="5141851"/>
            <a:ext cx="36774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Depth is what is different between a 3D shape and a 2D shape.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389944"/>
            <a:ext cx="4140924" cy="3991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6950981" y="226774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5486399" y="1470340"/>
            <a:ext cx="62962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 shape to be 3D (three dimensional), it must have depth.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3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4540131" y="279247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2418545" y="1138416"/>
            <a:ext cx="7725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need to be able to recognise and name these 3D shapes: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30" y="1600081"/>
            <a:ext cx="95059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4040817" y="1103479"/>
            <a:ext cx="41103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name to the shape…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4540134" y="279247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892" y="5381897"/>
            <a:ext cx="11325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Cylinder         Cone            Pyramid           Cuboid          Sphere         Cube</a:t>
            </a:r>
            <a:endParaRPr lang="en-GB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01" y="2339494"/>
            <a:ext cx="1633994" cy="1735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34" y="2342026"/>
            <a:ext cx="1585118" cy="1761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0" y="2368247"/>
            <a:ext cx="1598725" cy="17351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462" y="2327934"/>
            <a:ext cx="1633994" cy="17466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7923" y="2327934"/>
            <a:ext cx="1673143" cy="1760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704" y="2354155"/>
            <a:ext cx="1826922" cy="17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904544" y="279247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 Hunt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2335428" y="1103479"/>
            <a:ext cx="7521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things around your house that match these 3D shapes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45383" y="1615199"/>
            <a:ext cx="785401" cy="834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80009" y="1617730"/>
            <a:ext cx="761908" cy="84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1566" y="1643952"/>
            <a:ext cx="768448" cy="834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84844" y="1603639"/>
            <a:ext cx="785401" cy="839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05487" y="1603639"/>
            <a:ext cx="804219" cy="846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84352" y="1629860"/>
            <a:ext cx="878135" cy="8407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8205" y="3019365"/>
            <a:ext cx="1797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example: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74" y="3525551"/>
            <a:ext cx="1781175" cy="2819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49602" y="3525551"/>
            <a:ext cx="1343511" cy="14928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2230760" y="5144622"/>
            <a:ext cx="17811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tin of beans is a cylinder.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6431" y="3525551"/>
            <a:ext cx="3157401" cy="18694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701950" y="5504167"/>
            <a:ext cx="1137140" cy="10887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795658" y="5451916"/>
            <a:ext cx="2198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box of matches is a cuboid.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0108" y="3481030"/>
            <a:ext cx="1814586" cy="1810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17539" y="5354867"/>
            <a:ext cx="1165912" cy="12380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10023286" y="5513954"/>
            <a:ext cx="18607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tennis ball is a sphere.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7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904544" y="279247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 Hunt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2596187" y="1103479"/>
            <a:ext cx="69996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these next three slides to record what you found…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45383" y="1615199"/>
            <a:ext cx="785401" cy="834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80009" y="1617730"/>
            <a:ext cx="761908" cy="84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1566" y="1643952"/>
            <a:ext cx="768448" cy="834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84844" y="1603639"/>
            <a:ext cx="785401" cy="839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05487" y="1603639"/>
            <a:ext cx="804219" cy="846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84352" y="1629860"/>
            <a:ext cx="878135" cy="840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7758" y="3886408"/>
            <a:ext cx="2071461" cy="22481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684576" y="4232365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4576" y="481584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4576" y="532529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4576" y="5912532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02295" y="3886407"/>
            <a:ext cx="2348067" cy="22481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8454005" y="4232365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4005" y="481584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4005" y="532529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54005" y="5912532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904544" y="279247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 Hunt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3388167" y="1103479"/>
            <a:ext cx="54157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slides to record what you found…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45383" y="1615199"/>
            <a:ext cx="785401" cy="834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80009" y="1617730"/>
            <a:ext cx="761908" cy="84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1566" y="1643952"/>
            <a:ext cx="768448" cy="834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84844" y="1603639"/>
            <a:ext cx="785401" cy="839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05487" y="1603639"/>
            <a:ext cx="804219" cy="846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84352" y="1629860"/>
            <a:ext cx="878135" cy="8407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684576" y="4232365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4576" y="481584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4576" y="532529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4576" y="5912532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54005" y="4232365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4005" y="481584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4005" y="532529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54005" y="5912532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627" y="3835184"/>
            <a:ext cx="2085560" cy="2317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70183" y="3835184"/>
            <a:ext cx="2182355" cy="23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26277" y="232728"/>
            <a:ext cx="5199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Sides and Corners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13548" y="1015828"/>
            <a:ext cx="7625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and corners do these shapes have?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107510" y="3422472"/>
            <a:ext cx="1397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Pentagon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675055" y="1917333"/>
            <a:ext cx="56982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does a pentagon have?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corners does a pentagon have?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851334" y="2365097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77155" y="3034930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107508" y="5852162"/>
            <a:ext cx="1397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Triangle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692814" y="4383360"/>
            <a:ext cx="56804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does a triangle have?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corners does a triangle have?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8155231" y="5583689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776964" y="4842684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84" y="1599462"/>
            <a:ext cx="1871371" cy="1854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2" y="4081941"/>
            <a:ext cx="1889132" cy="18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904544" y="279247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 Hunt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3388167" y="1103479"/>
            <a:ext cx="54157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slides to record what you found…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45383" y="1615199"/>
            <a:ext cx="785401" cy="834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80009" y="1617730"/>
            <a:ext cx="761908" cy="84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1566" y="1643952"/>
            <a:ext cx="768448" cy="834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84844" y="1603639"/>
            <a:ext cx="785401" cy="839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05487" y="1603639"/>
            <a:ext cx="804219" cy="846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84352" y="1629860"/>
            <a:ext cx="878135" cy="8407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684576" y="4232365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4576" y="481584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4576" y="532529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4576" y="5912532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54005" y="4232365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4005" y="481584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4005" y="5325290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54005" y="5912532"/>
            <a:ext cx="2295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0077" y="3976274"/>
            <a:ext cx="2011484" cy="21502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75991" y="4009644"/>
            <a:ext cx="2011484" cy="21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2638947" y="148618"/>
            <a:ext cx="691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Properties of 3D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9" y="1734774"/>
            <a:ext cx="2205718" cy="2139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1189752" y="3845343"/>
            <a:ext cx="1423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84169" y="3845342"/>
            <a:ext cx="1423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Edge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9124564" y="3812720"/>
            <a:ext cx="20933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Vertices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394" y="1734774"/>
            <a:ext cx="2205718" cy="2102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049" y="1734774"/>
            <a:ext cx="2322410" cy="20779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4755541" y="4695765"/>
            <a:ext cx="2468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Edges are where two faces meet on a 3D shape.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8879415" y="4695765"/>
            <a:ext cx="2468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Vertices are the corners of the 3D shape.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631667" y="4695765"/>
            <a:ext cx="2468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Faces are the flat areas of the 3D shape.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2" y="1031965"/>
            <a:ext cx="11410678" cy="5673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85082" y="26126"/>
            <a:ext cx="691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Properties of 3D Shapes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7651011" y="164625"/>
            <a:ext cx="4371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the table to show how many edges and vertices each 3D shape has.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0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4665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C28023-7975-41FE-B581-8677F5D53E4E}"/>
              </a:ext>
            </a:extLst>
          </p:cNvPr>
          <p:cNvSpPr/>
          <p:nvPr/>
        </p:nvSpPr>
        <p:spPr>
          <a:xfrm>
            <a:off x="2153174" y="482291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2101486"/>
            <a:ext cx="10154194" cy="41704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245897" y="524908"/>
            <a:ext cx="3677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to the tally chart to correct the mistakes.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5811518" y="127526"/>
            <a:ext cx="4546254" cy="163285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31798-D141-4B52-84B6-A466D1E6D745}"/>
              </a:ext>
            </a:extLst>
          </p:cNvPr>
          <p:cNvSpPr/>
          <p:nvPr/>
        </p:nvSpPr>
        <p:spPr>
          <a:xfrm>
            <a:off x="3738942" y="226332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4" y="1469436"/>
            <a:ext cx="11018548" cy="48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36629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26277" y="232728"/>
            <a:ext cx="5199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Sides and Corners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13548" y="1015828"/>
            <a:ext cx="7625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and corners do these shapes have?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38769" y="3522384"/>
            <a:ext cx="15675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Semi-Circle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675055" y="1917333"/>
            <a:ext cx="56982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does a semi-circle have?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corners does a semi-circle have?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021153" y="2365097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46974" y="3034930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9016" y="6188314"/>
            <a:ext cx="1397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Octagon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692814" y="4540116"/>
            <a:ext cx="56804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sides does a octagon have?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corners does a octagon have?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8155231" y="5701256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776964" y="4986377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30" y="1564861"/>
            <a:ext cx="2105025" cy="2009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0" y="4144410"/>
            <a:ext cx="2065062" cy="20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981389" y="131687"/>
            <a:ext cx="415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Quadrilaterals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246016" y="1055017"/>
            <a:ext cx="7625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quadrilateral is any shape that has 4 sides and 4 corners.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48" y="1624692"/>
            <a:ext cx="4619468" cy="4850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35" y="4443140"/>
            <a:ext cx="2293447" cy="2153603"/>
          </a:xfrm>
          <a:prstGeom prst="rect">
            <a:avLst/>
          </a:prstGeom>
        </p:spPr>
      </p:pic>
      <p:sp>
        <p:nvSpPr>
          <p:cNvPr id="8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6335486" y="2329331"/>
            <a:ext cx="4794069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007562" y="2707161"/>
            <a:ext cx="3677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national flag of Nepal is the only flag that isn’t a quadrilateral!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1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2306</Words>
  <Application>Microsoft Office PowerPoint</Application>
  <PresentationFormat>Widescreen</PresentationFormat>
  <Paragraphs>307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R.McCartney [ Wheatley Hill Community Primary School ]</cp:lastModifiedBy>
  <cp:revision>63</cp:revision>
  <dcterms:created xsi:type="dcterms:W3CDTF">2021-01-08T16:06:14Z</dcterms:created>
  <dcterms:modified xsi:type="dcterms:W3CDTF">2021-01-15T14:11:11Z</dcterms:modified>
</cp:coreProperties>
</file>