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86" r:id="rId3"/>
    <p:sldId id="287" r:id="rId4"/>
    <p:sldId id="288" r:id="rId5"/>
    <p:sldId id="289" r:id="rId6"/>
    <p:sldId id="290" r:id="rId7"/>
    <p:sldId id="293" r:id="rId8"/>
    <p:sldId id="291" r:id="rId9"/>
    <p:sldId id="292" r:id="rId10"/>
    <p:sldId id="265" r:id="rId11"/>
    <p:sldId id="295" r:id="rId12"/>
    <p:sldId id="296" r:id="rId13"/>
    <p:sldId id="297" r:id="rId14"/>
    <p:sldId id="294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10" r:id="rId23"/>
    <p:sldId id="313" r:id="rId24"/>
    <p:sldId id="312" r:id="rId25"/>
    <p:sldId id="314" r:id="rId26"/>
    <p:sldId id="315" r:id="rId27"/>
    <p:sldId id="316" r:id="rId28"/>
    <p:sldId id="317" r:id="rId29"/>
    <p:sldId id="266" r:id="rId30"/>
    <p:sldId id="305" r:id="rId31"/>
    <p:sldId id="306" r:id="rId32"/>
    <p:sldId id="307" r:id="rId33"/>
    <p:sldId id="308" r:id="rId34"/>
    <p:sldId id="309" r:id="rId35"/>
    <p:sldId id="281" r:id="rId36"/>
    <p:sldId id="282" r:id="rId37"/>
    <p:sldId id="283" r:id="rId38"/>
    <p:sldId id="284" r:id="rId39"/>
    <p:sldId id="28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1" autoAdjust="0"/>
    <p:restoredTop sz="94660"/>
  </p:normalViewPr>
  <p:slideViewPr>
    <p:cSldViewPr snapToGrid="0">
      <p:cViewPr varScale="1">
        <p:scale>
          <a:sx n="48" d="100"/>
          <a:sy n="48" d="100"/>
        </p:scale>
        <p:origin x="62" y="9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331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3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010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6426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1782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651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713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40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90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680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09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1FE5E-4EA8-48A8-8F1B-D4BDB6075AEA}" type="datetimeFigureOut">
              <a:rPr lang="en-GB" smtClean="0"/>
              <a:t>03/02/2021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38A07-A0CF-4F91-A839-A5E4F718ED9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94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s://www.youtube.com/watch?v=MpJIg_3DnLk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youtube.com/watch?v=1cRMRp9-Z0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5.wdp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0.png"/><Relationship Id="rId7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microsoft.com/office/2007/relationships/hdphoto" Target="../media/hdphoto7.wdp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Geography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2021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LO: To be able to locate China on a map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46" y="5987219"/>
            <a:ext cx="595312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Geography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9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2021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9871" y="2879544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LO: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be able to compare Chinese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English celebrations.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446" y="5987219"/>
            <a:ext cx="595312" cy="58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1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4672" y="440872"/>
            <a:ext cx="6602907" cy="930728"/>
            <a:chOff x="364672" y="440872"/>
            <a:chExt cx="6602907" cy="9307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48958"/>
            <a:stretch/>
          </p:blipFill>
          <p:spPr>
            <a:xfrm>
              <a:off x="364672" y="571499"/>
              <a:ext cx="4963886" cy="8001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549" t="45832" r="68201" b="-1041"/>
            <a:stretch/>
          </p:blipFill>
          <p:spPr>
            <a:xfrm>
              <a:off x="5328558" y="440872"/>
              <a:ext cx="1639021" cy="91440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233" y="2371596"/>
            <a:ext cx="4486275" cy="2085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386" y="1705527"/>
            <a:ext cx="5468847" cy="423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8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66" y="2268310"/>
            <a:ext cx="5904820" cy="3024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1240" y="226559"/>
            <a:ext cx="6384403" cy="1368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660" y="1731541"/>
            <a:ext cx="3463488" cy="25948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505" y="3400610"/>
            <a:ext cx="2991285" cy="21253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1288646" y="5673635"/>
            <a:ext cx="49197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https://</a:t>
            </a:r>
            <a:r>
              <a:rPr lang="en-GB" dirty="0" smtClean="0">
                <a:hlinkClick r:id="rId7"/>
              </a:rPr>
              <a:t>www.youtube.com/watch?v=MpJIg_3DnLk</a:t>
            </a: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821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240" y="226559"/>
            <a:ext cx="6384403" cy="1368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91" y="2302192"/>
            <a:ext cx="5291954" cy="1644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40" y="4808814"/>
            <a:ext cx="4940449" cy="8675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351" y="1594645"/>
            <a:ext cx="2272833" cy="22654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893" y="3649038"/>
            <a:ext cx="2343150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5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3091543" y="592512"/>
            <a:ext cx="6008914" cy="1121099"/>
            <a:chOff x="496389" y="446444"/>
            <a:chExt cx="4974771" cy="7096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b="52954"/>
            <a:stretch/>
          </p:blipFill>
          <p:spPr>
            <a:xfrm>
              <a:off x="496389" y="455976"/>
              <a:ext cx="4267200" cy="6587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49319" r="83163"/>
            <a:stretch/>
          </p:blipFill>
          <p:spPr>
            <a:xfrm>
              <a:off x="4752703" y="446444"/>
              <a:ext cx="718457" cy="7096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316" y="2983782"/>
            <a:ext cx="6667500" cy="1924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345" y="2138727"/>
            <a:ext cx="4214829" cy="378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19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02" y="551089"/>
            <a:ext cx="6610350" cy="1924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462" y="1419380"/>
            <a:ext cx="3254556" cy="34628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623" y="2618454"/>
            <a:ext cx="5148430" cy="3434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067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303" y="1382486"/>
            <a:ext cx="5468847" cy="42351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20" y="401411"/>
            <a:ext cx="6334125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533" y="3318237"/>
            <a:ext cx="3694204" cy="2535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34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537" y="3222996"/>
            <a:ext cx="5939518" cy="2906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09" y="1425710"/>
            <a:ext cx="3398576" cy="4618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://farm8.staticflickr.com/7164/6746391191_fc5f4baef0_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5751" r="8173" b="6223"/>
          <a:stretch>
            <a:fillRect/>
          </a:stretch>
        </p:blipFill>
        <p:spPr bwMode="auto">
          <a:xfrm>
            <a:off x="6569574" y="680720"/>
            <a:ext cx="2892425" cy="232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3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52284"/>
          <a:stretch/>
        </p:blipFill>
        <p:spPr>
          <a:xfrm>
            <a:off x="577895" y="470263"/>
            <a:ext cx="5373126" cy="818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1689" t="51428" r="43107"/>
          <a:stretch/>
        </p:blipFill>
        <p:spPr>
          <a:xfrm>
            <a:off x="5846518" y="536962"/>
            <a:ext cx="737162" cy="7519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95" y="1440043"/>
            <a:ext cx="5629139" cy="17719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98" y="5498996"/>
            <a:ext cx="5494993" cy="955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6A7FE8-6448-4E18-9A23-60CA46C36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0" b="94261" l="2838" r="99022">
                        <a14:foregroundMark x1="7045" y1="88174" x2="2935" y2="63304"/>
                        <a14:foregroundMark x1="80431" y1="62609" x2="79648" y2="71652"/>
                        <a14:foregroundMark x1="79648" y1="71652" x2="81409" y2="86087"/>
                        <a14:foregroundMark x1="94325" y1="65913" x2="91789" y2="83105"/>
                        <a14:foregroundMark x1="33416" y1="85039" x2="35127" y2="77739"/>
                        <a14:foregroundMark x1="33170" y1="86087" x2="33410" y2="85065"/>
                        <a14:foregroundMark x1="35127" y1="77739" x2="34247" y2="61913"/>
                        <a14:foregroundMark x1="45597" y1="83478" x2="46282" y2="74087"/>
                        <a14:foregroundMark x1="46282" y1="74087" x2="45205" y2="65217"/>
                        <a14:foregroundMark x1="45205" y1="65217" x2="45303" y2="63652"/>
                        <a14:foregroundMark x1="58219" y1="81391" x2="57730" y2="65913"/>
                        <a14:foregroundMark x1="71820" y1="83826" x2="70646" y2="74261"/>
                        <a14:foregroundMark x1="70646" y1="74261" x2="72016" y2="66435"/>
                        <a14:foregroundMark x1="16145" y1="55652" x2="14971" y2="59652"/>
                        <a14:foregroundMark x1="9295" y1="68000" x2="13112" y2="62261"/>
                        <a14:foregroundMark x1="13112" y1="62261" x2="13601" y2="60348"/>
                        <a14:foregroundMark x1="13992" y1="60000" x2="15166" y2="59130"/>
                        <a14:foregroundMark x1="32877" y1="90261" x2="32779" y2="91652"/>
                        <a14:foregroundMark x1="37378" y1="91652" x2="35812" y2="91304"/>
                        <a14:foregroundMark x1="33072" y1="93043" x2="31800" y2="93043"/>
                        <a14:foregroundMark x1="8023" y1="93565" x2="9295" y2="94261"/>
                        <a14:foregroundMark x1="96380" y1="53913" x2="99022" y2="54435"/>
                        <a14:backgroundMark x1="16536" y1="69565" x2="23875" y2="84174"/>
                        <a14:backgroundMark x1="23875" y1="84174" x2="26614" y2="86783"/>
                        <a14:backgroundMark x1="38258" y1="66261" x2="40411" y2="82957"/>
                        <a14:backgroundMark x1="49609" y1="60174" x2="51663" y2="78435"/>
                        <a14:backgroundMark x1="51663" y1="78435" x2="51468" y2="82609"/>
                        <a14:backgroundMark x1="61644" y1="62261" x2="65068" y2="86087"/>
                        <a14:backgroundMark x1="75930" y1="60870" x2="75930" y2="82957"/>
                        <a14:backgroundMark x1="87476" y1="62783" x2="85910" y2="87130"/>
                        <a14:backgroundMark x1="93444" y1="83826" x2="92759" y2="88696"/>
                        <a14:backgroundMark x1="30626" y1="62261" x2="32192" y2="65565"/>
                        <a14:backgroundMark x1="56262" y1="89565" x2="56458" y2="85217"/>
                        <a14:backgroundMark x1="34442" y1="89391" x2="33953" y2="87652"/>
                      </a14:backgroundRemoval>
                    </a14:imgEffect>
                  </a14:imgLayer>
                </a14:imgProps>
              </a:ext>
            </a:extLst>
          </a:blip>
          <a:srcRect l="64" t="32166"/>
          <a:stretch/>
        </p:blipFill>
        <p:spPr>
          <a:xfrm>
            <a:off x="2912842" y="2557699"/>
            <a:ext cx="6881751" cy="26281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2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58" y="5820798"/>
            <a:ext cx="1095231" cy="813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6343" y="365895"/>
            <a:ext cx="4918332" cy="7575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25631" y="1328056"/>
            <a:ext cx="4808426" cy="32265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62446" y="1328055"/>
            <a:ext cx="4667794" cy="32265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1144"/>
          <a:stretch/>
        </p:blipFill>
        <p:spPr>
          <a:xfrm>
            <a:off x="3002892" y="1424479"/>
            <a:ext cx="786901" cy="790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162" y="1446489"/>
            <a:ext cx="802823" cy="76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117" y="5101185"/>
            <a:ext cx="1410394" cy="12975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276" y="5118305"/>
            <a:ext cx="1066257" cy="1234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989" y="5179297"/>
            <a:ext cx="1037549" cy="1173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3643" y="5348258"/>
            <a:ext cx="1569702" cy="995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115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21" y="2926080"/>
            <a:ext cx="5219026" cy="3340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3A430F-044F-4864-9D02-4F59C93CBF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24516" r="19268" b="20062"/>
          <a:stretch/>
        </p:blipFill>
        <p:spPr>
          <a:xfrm>
            <a:off x="4746607" y="258230"/>
            <a:ext cx="7140158" cy="4460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869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365895"/>
            <a:ext cx="4918332" cy="7575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25631" y="1328056"/>
            <a:ext cx="4808426" cy="32265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62446" y="1328055"/>
            <a:ext cx="4667794" cy="32265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1144"/>
          <a:stretch/>
        </p:blipFill>
        <p:spPr>
          <a:xfrm>
            <a:off x="3002892" y="1424479"/>
            <a:ext cx="786901" cy="790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62" y="1446489"/>
            <a:ext cx="802823" cy="76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791" y="5069709"/>
            <a:ext cx="1410394" cy="12975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46" y="5132658"/>
            <a:ext cx="1066257" cy="1234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126" y="5163153"/>
            <a:ext cx="1037549" cy="1173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762" y="5220950"/>
            <a:ext cx="1569702" cy="995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sp>
        <p:nvSpPr>
          <p:cNvPr id="2" name="AutoShape 2" descr="data:image/png;base64,iVBORw0KGgoAAAANSUhEUgAAAEcAAABFCAYAAAAYePsUAAAN20lEQVR4Xu2aCVBV1/3HPyCbC5sCIrJKFAsioFEUMBoTtVqjJnaMcUmqbUK0ONZU/51YtQbTmKmmNo0xm9FG45pORE3SqtVERcK+CGLQh+xIEASUfXv/+V14CAQtyyVmOu/MMHrvO/fccz73+9vOvQZarVaLvnVIwEAP5/7K0MN5gNXo4ejhdM+p6pWjV45eOd0joFdO97jpfc5PXTmVlZUcPXqUW7duMWXKFMaNG9e9R63yVQ9dOdXV1QQGBmJhYYmNjS2xsdHs2rWLmTNnqrzUrg/3UOFIWXfu3Dn++McNrFgRghxfu5ZGZOQl5fzDbg8dzunTp3nttVCCg1cqcDIyMjh37gwXL1542Gx4aHAaGxu5ePEiH374IceOhWFqaoqhoQE1NbXY2tqwevVqFi1ahJ2d3UOD9KPDyc3NZd++fezevRtjYxMCAyfh7z8BMzOzFgh5eblERkYQFRWJp6cny5cvZ/78+fTr1+9HBfWjwBGne/z4cfbs2UNycjLjx/sTEDCJwYMHP3CxDQ0NXL2aSkxMlPLvk09OY/nyZUydOhUDA4NeB9VrcMR/xMbGsnfvXj7//BjDhw9n3LjxeHv7YGho2OWFVVZWEB8fT1xcDHfv3mHx4sW88MILuLm5dXmszl6gOpybN2/yySefKFDEbEQl8te3r3omIffQmd2IESPYtu0vjB8/vrNr7nQ/1eDolBIQEICRkRHz5y9g8uQpmJiYdHoynelYW1vL5ctJXLp0sdnUnuCNN97A23t0Zy7vUh/V4MhdtdoGNJpYZsz4JaWlFVRVVeHs7Iyv7xg8Pb1wcXHtlq/Q+Z7z58+RkpKClZUlzs4upKdf4/vvTylmWlJyh7S0HCZM8AGGAD2PcirBqQVuAUU0NtayceMHZGRUM2KEB+npGhIT4xFTEMcsZiCwfHx8sbKyvu+TFCAazXUiIsKJjY3B3Nxc8S9BQUHk5+dTXl5OQ0MJJ0/+laqqal599V0WLJhOQMBTwKAuKeR+nVWAkwd8L7pR7iHmdeFCPGvW7OL69euYmhorkvfy8sPOzpZLly6h0VyjoKBACc3ij0aNGq1AMzAwVIB8+204MTFNQIYNG4aYal5eHtevJ5OefoOamnqGDXMnOPgpQkIWNK9NzHcY0F8VMDKICnAa0WrzCAs7Sm1tHXPnTlYAOTr+Ajc3J7ZunUtVVS0HD37L2bPJODs74enpx5gxj3LzZj4XLpwnKyuD0tJSBY6lpYUCauLEiRQWFqLRJJOW9h2jR1uxdKkDM2fa4+V1FisrOz7//E1GjXIHxNk/AhirBkYlOE3zqa4u5tSpQ5iawrRp/sye/QpVVYbMnu3C2rUidaitrefChVSOHYvlxIl4RRne3mMJCpqs5D+xsVEKlNjYcNLT0xkzZiDPPz+EOXMcsLAwRt6wnT1byO9+l0VxcTn5+f/CwKAv4AoYAZIiyJ/kQF1PF9qTVUE5rYdsBAppbMzjnXcOc/hwOLa2Wk6c+P0PnqioKyEhk40bP2PgQE8GDDAnJiaSfv0M8fe/w4YNP8PSsq0S6uu1LFuWgEZjg719P44d29aBUgSMJJdDe6wileHUKU5ZnPOVK2nMnft/lJTc5te/nsqSJYGMHu3SZsKNjVr+9reviIiowNZ2MNHR32Jm1sC6df2ZN+/e4oqLa9mzJ5N3382kf39rrK2HsGTJZF5++ZfKeFKPHTlyhvHjvRg5cmyzknrMRg2fI5OoaIZyGxD1QH19A25u83jppRBSU68QHx+JVlvH4sUBCih3d3sEzt693xAWlo2jo6sCx8iokj//2Y4nnhhMfHwJO3dm8sUXN5XI5+s7QSlKDx7cx8mT2/HwEHOCmzeLSEq6zvTp0zE0HN5sVj8JOOVotRkUFt4kJSUdd3dHXF0daGhoZNmyUHJzK6msLMPT0xcHh6GkpqYQFxeFtXVfnn8+EGNjQ06ezMTd3ZOoqAgaG8uYNs2Yr7++TXGxAT4+/owYMVKJYlevJuDiMpLk5ARyc79slzOJUx4B9Ok5leYRVDErrbYRjSaGb775ikcf9cDPz0OJWIcOnebNNw/Sp08V/v6P8OWXCVhYWDFqlJ9iRllZN5SdP1GFp6ePAsfQsA4pvby9xyuZdkpKnBKtHn/cjpycCoyMhjNkSD8++2xrOwiiInXyG93AqsC5N0vJdYqBfKCOwsLbeHs/h5ER5ObuUrolJGRw/HgcYWFx3L5dgY+PH+PGBVBQ8D3R0RFMmzZdiVypqXEMGNDAihXOLFrkjLm5EX5+5zEzc+all2bym9/M60Ahkhk7/LSU88PZVAHf0dBQh6/vEsXEDh0KxsenyUfoWnZ2ER999B/OnMnEz2+isj1qbCy+6i6vvjocX1+rlr41NY0MHvwlgwbZcfr027i7O90HwkBAHP9PLpTLfO8CN8QlI7t9f/jDTs6fv0JZWSGLFk3k6afHtUQtyVuuXMnhuec+JCjoSSUzFof81ltDmTzZttmxazl5Mp+3386ksNCEsrJK8vK+agEj5vvvf0dw4sRF/vSnF7G3lzAudZWoqGdNRbMSk5IwntOmlDh7NpoNG/7B/PkLSUpKIDExmrKyUmbM8GHevDF4eTkxdeqb/PzncxU4BgZ3ee89V5yc+rN3bxbvvZeBhcVAzM3tcHR0xMysioMHX2+36gGAJWDenC2rsxGmEhwt9fWZrF+/GTMzE0JDX26ZfGVlNU5Os7GwsMDRcQheXmNwcnIhLe0qKSnxZGVlYWjYh2eeWag45Pr6EkxNK8jPr2PkyNFKuE9NvcydO5X4+PiwcuVT/OpXTRn3vSb1lJQPkiWr11SCU4FWW0xpaSHW1pLV1rfMUPzN9OmrKCgoZsGCMaSn3+LUqUSlxho1aiweHj9TqvWsrExFWcOGuaLVGlBScovLl+OZN8+B9euHM3bs11hb23Du3LtKqvDDpj4gleC0n6psYWiAKuXJv/XWAfbtO8OyZWN55ZXZSoJ46VIa//xnNCdOxOHmNhwHBxe+++4Kzs4OREae58UX3Vi9ehiDBpmSmnqHWbPi0GqNyM7+oo2/OXz4tHK8cOF0DAwEkCSB6iiol+AUALKV0bSFIdnrnDnrsLQ04f33lxMY6NGywKKiu/j6rmfChMe4cUOj+JwdOxx57DFb7typY/v267z/fhaPPDISd/fB7N//WpsnUV5eSXT0FaZMGdu8Ny2FqADqeYXeC3DK0Go1Sr0j/kdaXV09rq5z8fDwoqAgBwODWlatmsHixYGYmBjj4LCCwMAp5OVlU11dxP79I4mKuk1o6DWcnd0xNu5HRsZ1jhzZSlCQbzMccbqmwMjmYylb5E8Cg4Txnm/PqghHJlXD3bvxrFz5OqtWLVQKQdk+kAw6OVnD66/vJTw8SdkJrKqqJDU1mTlzHuXgwQsEBU2huLiQoqJsKiurcHV1w9bWmcTEOGbNCmDr1t9iY3Mv77knH/E/PQ/bHblxFeE0AGnU15dTWlqOjY3sykmuIqFdCtOmlpGRz/btn3L06H8USJaWVmg0aVhZDaKi4i729vaYmppx+XICQ4cOYufOdXh5yVi61gT7wIF/0b9/X55++glglCpm1B6QSnBENZnAneb6RpIwkbWcTwIEXNtWWFjCO+8cYffu48o2aUFBoZJRDxjQn9u3b/H3v/+eWbMC210lpiQ7fyU0NhYRFvYNzzzzOCB70a0BdqSDrp9TCU6Z7PM1g2mdttei1V7m7NkYhgyxaVaAJGsSTaQGg/LyKj7+OIzNmz9SfNOWLcGEhDyLsfG9iCNOPTw8ETu7gXh4+DdvZEmJIk5f7q2DJmOr11SC0/GEtNpScnIi+PjjY2zaFEKfPlLziN8QJaW0yYfq6oyoqalmwAAdFFmwONtSJfMuKythzZq/smePZMdiRrosuLy50JWH46lKTdViwL33eb+YVKFsRTVvW0rNo1OV/CavcnKbzU8cqhSMAk3MU9Qg2w+6QlVX7cs1ohgxrfYqEZOWfuqpp1eVI76h6VVJR2FVFiI7hwKldS0k5+VVj9RJHb1mkcJWtmPlut5tvQyndyff26Pr4TyAsB6OHk73DLDTyjlw4IDyDd+OHTvo21eKu543eW++ZcsWZOxBg9TdHO/57LrwrlwP5wG4HwRHfluyZIlytbxYGzhwIDt37lSOQ0JCcHJyYtu2ple3wcHBivqys7N59tlnSUqS8gJCQ0PZuHGj8n9R06ZNmzo8L98Ryudv0qT/2rVrOxxf1F1cXKx8Hnfq1Cml/6effqocd7b12KzaQ2t9LJ/ty2SWLl3aMilZuHxWIuc7Miv5Xbdw+fhpzZo1TJo0SemvgxYeHq589a5b/P3Gb30vGTMxMREPD49Ou4UewWk/eZmALHj//v2KOgSOKGfz5s3KpKQJvBs3bihPvT0c3WLlN1m8bjz5ml3OtQYnv0n/+40vihKw0rrrJ3sE536L+W9wdI5dzKO1Q05LS2tjajr560xx+/btLap7EBzd+Drl6sxKp7gfxax0yhFZt37S3YXTkRJaL6S9mdxPOR1F1e4ElB4pR2cmrSfT3ud0JHtdf3HKYnLivHWhvL3pqAWnO2lDl+DoIpJuwhJhdLb9wQcfKKfXrVtHTk5Om2jV3ufo4Eh/8Qty7YwZMxR/JN8J6s7p7qOLMl1Rjnx+u379emVsafLO68iRIy2+rzOm1Wk4nRnsf62PHs4Dnqgejh5O9wxerxy9cvTK6R4BvXK6x03vc/TK6Z5y/h9Ke2ObMdrVs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619" y="5673141"/>
            <a:ext cx="1017407" cy="988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1621" y="4737142"/>
            <a:ext cx="2444010" cy="8184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256825" y="3068775"/>
            <a:ext cx="1410394" cy="12975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grayscl/>
          </a:blip>
          <a:stretch>
            <a:fillRect/>
          </a:stretch>
        </p:blipFill>
        <p:spPr>
          <a:xfrm>
            <a:off x="3007501" y="3547402"/>
            <a:ext cx="2444010" cy="8184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4166077" y="2169132"/>
            <a:ext cx="1037549" cy="1173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6553021" y="3409528"/>
            <a:ext cx="1569702" cy="995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grayscl/>
          </a:blip>
          <a:stretch>
            <a:fillRect/>
          </a:stretch>
        </p:blipFill>
        <p:spPr>
          <a:xfrm>
            <a:off x="6775453" y="2070936"/>
            <a:ext cx="1017407" cy="988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9183889" y="2672454"/>
            <a:ext cx="1066257" cy="1234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5256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343" y="365895"/>
            <a:ext cx="4918332" cy="7575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25631" y="1328056"/>
            <a:ext cx="4808426" cy="32265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062446" y="1328055"/>
            <a:ext cx="4667794" cy="322652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1144"/>
          <a:stretch/>
        </p:blipFill>
        <p:spPr>
          <a:xfrm>
            <a:off x="3002892" y="1424479"/>
            <a:ext cx="786901" cy="790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62" y="1446489"/>
            <a:ext cx="802823" cy="768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8791" y="5069709"/>
            <a:ext cx="1410394" cy="129756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446" y="5132658"/>
            <a:ext cx="1066257" cy="123461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7126" y="5163153"/>
            <a:ext cx="1037549" cy="11736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762" y="5220950"/>
            <a:ext cx="1569702" cy="9950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sp>
        <p:nvSpPr>
          <p:cNvPr id="2" name="AutoShape 2" descr="data:image/png;base64,iVBORw0KGgoAAAANSUhEUgAAAEcAAABFCAYAAAAYePsUAAAN20lEQVR4Xu2aCVBV1/3HPyCbC5sCIrJKFAsioFEUMBoTtVqjJnaMcUmqbUK0ONZU/51YtQbTmKmmNo0xm9FG45pORE3SqtVERcK+CGLQh+xIEASUfXv/+V14CAQtyyVmOu/MMHrvO/fccz73+9vOvQZarVaLvnVIwEAP5/7K0MN5gNXo4ejhdM+p6pWjV45eOd0joFdO97jpfc5PXTmVlZUcPXqUW7duMWXKFMaNG9e9R63yVQ9dOdXV1QQGBmJhYYmNjS2xsdHs2rWLmTNnqrzUrg/3UOFIWXfu3Dn++McNrFgRghxfu5ZGZOQl5fzDbg8dzunTp3nttVCCg1cqcDIyMjh37gwXL1542Gx4aHAaGxu5ePEiH374IceOhWFqaoqhoQE1NbXY2tqwevVqFi1ahJ2d3UOD9KPDyc3NZd++fezevRtjYxMCAyfh7z8BMzOzFgh5eblERkYQFRWJp6cny5cvZ/78+fTr1+9HBfWjwBGne/z4cfbs2UNycjLjx/sTEDCJwYMHP3CxDQ0NXL2aSkxMlPLvk09OY/nyZUydOhUDA4NeB9VrcMR/xMbGsnfvXj7//BjDhw9n3LjxeHv7YGho2OWFVVZWEB8fT1xcDHfv3mHx4sW88MILuLm5dXmszl6gOpybN2/yySefKFDEbEQl8te3r3omIffQmd2IESPYtu0vjB8/vrNr7nQ/1eDolBIQEICRkRHz5y9g8uQpmJiYdHoynelYW1vL5ctJXLp0sdnUnuCNN97A23t0Zy7vUh/V4MhdtdoGNJpYZsz4JaWlFVRVVeHs7Iyv7xg8Pb1wcXHtlq/Q+Z7z58+RkpKClZUlzs4upKdf4/vvTylmWlJyh7S0HCZM8AGGAD2PcirBqQVuAUU0NtayceMHZGRUM2KEB+npGhIT4xFTEMcsZiCwfHx8sbKyvu+TFCAazXUiIsKJjY3B3Nxc8S9BQUHk5+dTXl5OQ0MJJ0/+laqqal599V0WLJhOQMBTwKAuKeR+nVWAkwd8L7pR7iHmdeFCPGvW7OL69euYmhorkvfy8sPOzpZLly6h0VyjoKBACc3ij0aNGq1AMzAwVIB8+204MTFNQIYNG4aYal5eHtevJ5OefoOamnqGDXMnOPgpQkIWNK9NzHcY0F8VMDKICnAa0WrzCAs7Sm1tHXPnTlYAOTr+Ajc3J7ZunUtVVS0HD37L2bPJODs74enpx5gxj3LzZj4XLpwnKyuD0tJSBY6lpYUCauLEiRQWFqLRJJOW9h2jR1uxdKkDM2fa4+V1FisrOz7//E1GjXIHxNk/AhirBkYlOE3zqa4u5tSpQ5iawrRp/sye/QpVVYbMnu3C2rUidaitrefChVSOHYvlxIl4RRne3mMJCpqs5D+xsVEKlNjYcNLT0xkzZiDPPz+EOXMcsLAwRt6wnT1byO9+l0VxcTn5+f/CwKAv4AoYAZIiyJ/kQF1PF9qTVUE5rYdsBAppbMzjnXcOc/hwOLa2Wk6c+P0PnqioKyEhk40bP2PgQE8GDDAnJiaSfv0M8fe/w4YNP8PSsq0S6uu1LFuWgEZjg719P44d29aBUgSMJJdDe6wileHUKU5ZnPOVK2nMnft/lJTc5te/nsqSJYGMHu3SZsKNjVr+9reviIiowNZ2MNHR32Jm1sC6df2ZN+/e4oqLa9mzJ5N3382kf39rrK2HsGTJZF5++ZfKeFKPHTlyhvHjvRg5cmyzknrMRg2fI5OoaIZyGxD1QH19A25u83jppRBSU68QHx+JVlvH4sUBCih3d3sEzt693xAWlo2jo6sCx8iokj//2Y4nnhhMfHwJO3dm8sUXN5XI5+s7QSlKDx7cx8mT2/HwEHOCmzeLSEq6zvTp0zE0HN5sVj8JOOVotRkUFt4kJSUdd3dHXF0daGhoZNmyUHJzK6msLMPT0xcHh6GkpqYQFxeFtXVfnn8+EGNjQ06ezMTd3ZOoqAgaG8uYNs2Yr7++TXGxAT4+/owYMVKJYlevJuDiMpLk5ARyc79slzOJUx4B9Ok5leYRVDErrbYRjSaGb775ikcf9cDPz0OJWIcOnebNNw/Sp08V/v6P8OWXCVhYWDFqlJ9iRllZN5SdP1GFp6ePAsfQsA4pvby9xyuZdkpKnBKtHn/cjpycCoyMhjNkSD8++2xrOwiiInXyG93AqsC5N0vJdYqBfKCOwsLbeHs/h5ER5ObuUrolJGRw/HgcYWFx3L5dgY+PH+PGBVBQ8D3R0RFMmzZdiVypqXEMGNDAihXOLFrkjLm5EX5+5zEzc+all2bym9/M60Ahkhk7/LSU88PZVAHf0dBQh6/vEsXEDh0KxsenyUfoWnZ2ER999B/OnMnEz2+isj1qbCy+6i6vvjocX1+rlr41NY0MHvwlgwbZcfr027i7O90HwkBAHP9PLpTLfO8CN8QlI7t9f/jDTs6fv0JZWSGLFk3k6afHtUQtyVuuXMnhuec+JCjoSSUzFof81ltDmTzZttmxazl5Mp+3386ksNCEsrJK8vK+agEj5vvvf0dw4sRF/vSnF7G3lzAudZWoqGdNRbMSk5IwntOmlDh7NpoNG/7B/PkLSUpKIDExmrKyUmbM8GHevDF4eTkxdeqb/PzncxU4BgZ3ee89V5yc+rN3bxbvvZeBhcVAzM3tcHR0xMysioMHX2+36gGAJWDenC2rsxGmEhwt9fWZrF+/GTMzE0JDX26ZfGVlNU5Os7GwsMDRcQheXmNwcnIhLe0qKSnxZGVlYWjYh2eeWag45Pr6EkxNK8jPr2PkyNFKuE9NvcydO5X4+PiwcuVT/OpXTRn3vSb1lJQPkiWr11SCU4FWW0xpaSHW1pLV1rfMUPzN9OmrKCgoZsGCMaSn3+LUqUSlxho1aiweHj9TqvWsrExFWcOGuaLVGlBScovLl+OZN8+B9euHM3bs11hb23Du3LtKqvDDpj4gleC0n6psYWiAKuXJv/XWAfbtO8OyZWN55ZXZSoJ46VIa//xnNCdOxOHmNhwHBxe+++4Kzs4OREae58UX3Vi9ehiDBpmSmnqHWbPi0GqNyM7+oo2/OXz4tHK8cOF0DAwEkCSB6iiol+AUALKV0bSFIdnrnDnrsLQ04f33lxMY6NGywKKiu/j6rmfChMe4cUOj+JwdOxx57DFb7typY/v267z/fhaPPDISd/fB7N//WpsnUV5eSXT0FaZMGdu8Ny2FqADqeYXeC3DK0Go1Sr0j/kdaXV09rq5z8fDwoqAgBwODWlatmsHixYGYmBjj4LCCwMAp5OVlU11dxP79I4mKuk1o6DWcnd0xNu5HRsZ1jhzZSlCQbzMccbqmwMjmYylb5E8Cg4Txnm/PqghHJlXD3bvxrFz5OqtWLVQKQdk+kAw6OVnD66/vJTw8SdkJrKqqJDU1mTlzHuXgwQsEBU2huLiQoqJsKiurcHV1w9bWmcTEOGbNCmDr1t9iY3Mv77knH/E/PQ/bHblxFeE0AGnU15dTWlqOjY3sykmuIqFdCtOmlpGRz/btn3L06H8USJaWVmg0aVhZDaKi4i729vaYmppx+XICQ4cOYufOdXh5yVi61gT7wIF/0b9/X55++glglCpm1B6QSnBENZnAneb6RpIwkbWcTwIEXNtWWFjCO+8cYffu48o2aUFBoZJRDxjQn9u3b/H3v/+eWbMC210lpiQ7fyU0NhYRFvYNzzzzOCB70a0BdqSDrp9TCU6Z7PM1g2mdttei1V7m7NkYhgyxaVaAJGsSTaQGg/LyKj7+OIzNmz9SfNOWLcGEhDyLsfG9iCNOPTw8ETu7gXh4+DdvZEmJIk5f7q2DJmOr11SC0/GEtNpScnIi+PjjY2zaFEKfPlLziN8QJaW0yYfq6oyoqalmwAAdFFmwONtSJfMuKythzZq/smePZMdiRrosuLy50JWH46lKTdViwL33eb+YVKFsRTVvW0rNo1OV/CavcnKbzU8cqhSMAk3MU9Qg2w+6QlVX7cs1ohgxrfYqEZOWfuqpp1eVI76h6VVJR2FVFiI7hwKldS0k5+VVj9RJHb1mkcJWtmPlut5tvQyndyff26Pr4TyAsB6OHk73DLDTyjlw4IDyDd+OHTvo21eKu543eW++ZcsWZOxBg9TdHO/57LrwrlwP5wG4HwRHfluyZIlytbxYGzhwIDt37lSOQ0JCcHJyYtu2ple3wcHBivqys7N59tlnSUqS8gJCQ0PZuHGj8n9R06ZNmzo8L98Ryudv0qT/2rVrOxxf1F1cXKx8Hnfq1Cml/6effqocd7b12KzaQ2t9LJ/ty2SWLl3aMilZuHxWIuc7Miv5Xbdw+fhpzZo1TJo0SemvgxYeHq589a5b/P3Gb30vGTMxMREPD49Ou4UewWk/eZmALHj//v2KOgSOKGfz5s3KpKQJvBs3bihPvT0c3WLlN1m8bjz5ml3OtQYnv0n/+40vihKw0rrrJ3sE536L+W9wdI5dzKO1Q05LS2tjajr560xx+/btLap7EBzd+Drl6sxKp7gfxax0yhFZt37S3YXTkRJaL6S9mdxPOR1F1e4ElB4pR2cmrSfT3ud0JHtdf3HKYnLivHWhvL3pqAWnO2lDl+DoIpJuwhJhdLb9wQcfKKfXrVtHTk5Om2jV3ufo4Eh/8Qty7YwZMxR/JN8J6s7p7qOLMl1Rjnx+u379emVsafLO68iRIy2+rzOm1Wk4nRnsf62PHs4Dnqgejh5O9wxerxy9cvTK6R4BvXK6x03vc/TK6Z5y/h9Ke2ObMdrVs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5619" y="5673141"/>
            <a:ext cx="1017407" cy="988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81621" y="4737142"/>
            <a:ext cx="2444010" cy="81845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197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 &amp; Design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GB" sz="18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 2021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LO: To create a Chinese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money wallet using</a:t>
            </a:r>
            <a:r>
              <a:rPr kumimoji="0" lang="en-GB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range of different materials. 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620" y="5956124"/>
            <a:ext cx="750138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2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" r="595" b="36464"/>
          <a:stretch/>
        </p:blipFill>
        <p:spPr>
          <a:xfrm>
            <a:off x="5802185" y="1016495"/>
            <a:ext cx="5904172" cy="1846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10" name="Picture 2" descr="http://farm8.staticflickr.com/7164/6746391191_fc5f4baef0_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5751" r="8173" b="6223"/>
          <a:stretch>
            <a:fillRect/>
          </a:stretch>
        </p:blipFill>
        <p:spPr bwMode="auto">
          <a:xfrm>
            <a:off x="886405" y="1016495"/>
            <a:ext cx="4537229" cy="3648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4108" y="4234546"/>
            <a:ext cx="6022249" cy="86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12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01" y="506453"/>
            <a:ext cx="5357799" cy="1391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58" y="5820798"/>
            <a:ext cx="1095231" cy="813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652" y="953834"/>
            <a:ext cx="4762500" cy="4762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079" y="2314084"/>
            <a:ext cx="3539934" cy="17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68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58" y="5820798"/>
            <a:ext cx="1095231" cy="813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91" y="529541"/>
            <a:ext cx="4690154" cy="1125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85" y="2433340"/>
            <a:ext cx="3365341" cy="16293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222" y="919164"/>
            <a:ext cx="443865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628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58" y="5820798"/>
            <a:ext cx="1095231" cy="81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85" y="2433340"/>
            <a:ext cx="3365341" cy="162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89" y="628747"/>
            <a:ext cx="5109905" cy="1211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9019" y="875783"/>
            <a:ext cx="4744488" cy="474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0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158" y="5820798"/>
            <a:ext cx="1095231" cy="8132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19" y="379070"/>
            <a:ext cx="7086691" cy="1310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05863" y="1040892"/>
            <a:ext cx="4025823" cy="613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148" y="5352966"/>
            <a:ext cx="1707028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97" y="758571"/>
            <a:ext cx="4424664" cy="2424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75973" y="-297753"/>
            <a:ext cx="4025823" cy="6138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00" y="3803150"/>
            <a:ext cx="4589061" cy="144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2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6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Subject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 &amp; Design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February 2021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LO: To create a Chinese dragon using a simple repeating pattern.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620" y="5956124"/>
            <a:ext cx="750138" cy="58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43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404000" y="253481"/>
            <a:ext cx="7140158" cy="4460488"/>
            <a:chOff x="2404000" y="262190"/>
            <a:chExt cx="7140158" cy="44604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A8A78A-D84F-4764-AA94-73E5C5963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t="24516" r="19268" b="20062"/>
            <a:stretch/>
          </p:blipFill>
          <p:spPr>
            <a:xfrm>
              <a:off x="2404000" y="262190"/>
              <a:ext cx="7140158" cy="44604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Oval 7"/>
            <p:cNvSpPr/>
            <p:nvPr/>
          </p:nvSpPr>
          <p:spPr>
            <a:xfrm>
              <a:off x="7509087" y="1982167"/>
              <a:ext cx="161925" cy="16192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96541" y="1628398"/>
              <a:ext cx="901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ysClr val="windowText" lastClr="000000"/>
                  </a:solidFill>
                </a:rPr>
                <a:t>Beijing</a:t>
              </a:r>
              <a:endParaRPr lang="en-GB" sz="1000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137" y="5117132"/>
            <a:ext cx="5373884" cy="111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8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2" y="890459"/>
            <a:ext cx="5033691" cy="32570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6A7FE8-6448-4E18-9A23-60CA46C36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0" b="94261" l="2838" r="99022">
                        <a14:foregroundMark x1="7045" y1="88174" x2="2935" y2="63304"/>
                        <a14:foregroundMark x1="80431" y1="62609" x2="79648" y2="71652"/>
                        <a14:foregroundMark x1="79648" y1="71652" x2="81409" y2="86087"/>
                        <a14:foregroundMark x1="94325" y1="65913" x2="91789" y2="83105"/>
                        <a14:foregroundMark x1="33416" y1="85039" x2="35127" y2="77739"/>
                        <a14:foregroundMark x1="33170" y1="86087" x2="33410" y2="85065"/>
                        <a14:foregroundMark x1="35127" y1="77739" x2="34247" y2="61913"/>
                        <a14:foregroundMark x1="45597" y1="83478" x2="46282" y2="74087"/>
                        <a14:foregroundMark x1="46282" y1="74087" x2="45205" y2="65217"/>
                        <a14:foregroundMark x1="45205" y1="65217" x2="45303" y2="63652"/>
                        <a14:foregroundMark x1="58219" y1="81391" x2="57730" y2="65913"/>
                        <a14:foregroundMark x1="71820" y1="83826" x2="70646" y2="74261"/>
                        <a14:foregroundMark x1="70646" y1="74261" x2="72016" y2="66435"/>
                        <a14:foregroundMark x1="16145" y1="55652" x2="14971" y2="59652"/>
                        <a14:foregroundMark x1="9295" y1="68000" x2="13112" y2="62261"/>
                        <a14:foregroundMark x1="13112" y1="62261" x2="13601" y2="60348"/>
                        <a14:foregroundMark x1="13992" y1="60000" x2="15166" y2="59130"/>
                        <a14:foregroundMark x1="32877" y1="90261" x2="32779" y2="91652"/>
                        <a14:foregroundMark x1="37378" y1="91652" x2="35812" y2="91304"/>
                        <a14:foregroundMark x1="33072" y1="93043" x2="31800" y2="93043"/>
                        <a14:foregroundMark x1="8023" y1="93565" x2="9295" y2="94261"/>
                        <a14:foregroundMark x1="96380" y1="53913" x2="99022" y2="54435"/>
                        <a14:backgroundMark x1="16536" y1="69565" x2="23875" y2="84174"/>
                        <a14:backgroundMark x1="23875" y1="84174" x2="26614" y2="86783"/>
                        <a14:backgroundMark x1="38258" y1="66261" x2="40411" y2="82957"/>
                        <a14:backgroundMark x1="49609" y1="60174" x2="51663" y2="78435"/>
                        <a14:backgroundMark x1="51663" y1="78435" x2="51468" y2="82609"/>
                        <a14:backgroundMark x1="61644" y1="62261" x2="65068" y2="86087"/>
                        <a14:backgroundMark x1="75930" y1="60870" x2="75930" y2="82957"/>
                        <a14:backgroundMark x1="87476" y1="62783" x2="85910" y2="87130"/>
                        <a14:backgroundMark x1="93444" y1="83826" x2="92759" y2="88696"/>
                        <a14:backgroundMark x1="30626" y1="62261" x2="32192" y2="65565"/>
                        <a14:backgroundMark x1="56262" y1="89565" x2="56458" y2="85217"/>
                        <a14:backgroundMark x1="34442" y1="89391" x2="33953" y2="87652"/>
                      </a14:backgroundRemoval>
                    </a14:imgEffect>
                  </a14:imgLayer>
                </a14:imgProps>
              </a:ext>
            </a:extLst>
          </a:blip>
          <a:srcRect l="64" t="32166"/>
          <a:stretch/>
        </p:blipFill>
        <p:spPr>
          <a:xfrm>
            <a:off x="3164988" y="3803025"/>
            <a:ext cx="6881751" cy="26281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863" y="701203"/>
            <a:ext cx="4701540" cy="3291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4370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211" y="3014610"/>
            <a:ext cx="5449933" cy="31850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0290" y="5549481"/>
            <a:ext cx="957860" cy="989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9387" y="571539"/>
            <a:ext cx="6753225" cy="1962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777" y="4064739"/>
            <a:ext cx="5400499" cy="21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538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443413" y="6044375"/>
            <a:ext cx="49742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www.youtube.com/watch?v=1cRMRp9-Z08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656" y="531186"/>
            <a:ext cx="3133725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41" y="5877416"/>
            <a:ext cx="1095231" cy="813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379" y="1886154"/>
            <a:ext cx="4864281" cy="3602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003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741" y="5877416"/>
            <a:ext cx="1095231" cy="813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618" y="314324"/>
            <a:ext cx="6829425" cy="196215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2997" y="2276474"/>
            <a:ext cx="11326665" cy="1838876"/>
            <a:chOff x="684432" y="2483047"/>
            <a:chExt cx="11326665" cy="1838876"/>
          </a:xfrm>
        </p:grpSpPr>
        <p:sp>
          <p:nvSpPr>
            <p:cNvPr id="8" name="Oval 7"/>
            <p:cNvSpPr/>
            <p:nvPr/>
          </p:nvSpPr>
          <p:spPr>
            <a:xfrm>
              <a:off x="684432" y="2526038"/>
              <a:ext cx="1688102" cy="17770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/>
            <p:cNvSpPr/>
            <p:nvPr/>
          </p:nvSpPr>
          <p:spPr>
            <a:xfrm>
              <a:off x="2611618" y="2500181"/>
              <a:ext cx="1688102" cy="177709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4538804" y="2500181"/>
              <a:ext cx="1688102" cy="17770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6468623" y="2483047"/>
              <a:ext cx="1688102" cy="17770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8395809" y="2500181"/>
              <a:ext cx="1688102" cy="177709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10322995" y="2544831"/>
              <a:ext cx="1688102" cy="17770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62997" y="4193974"/>
            <a:ext cx="11427249" cy="1802949"/>
            <a:chOff x="684432" y="2500181"/>
            <a:chExt cx="11427249" cy="1802949"/>
          </a:xfrm>
        </p:grpSpPr>
        <p:sp>
          <p:nvSpPr>
            <p:cNvPr id="17" name="Oval 16"/>
            <p:cNvSpPr/>
            <p:nvPr/>
          </p:nvSpPr>
          <p:spPr>
            <a:xfrm>
              <a:off x="684432" y="2526038"/>
              <a:ext cx="1688102" cy="17770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10423579" y="2500181"/>
              <a:ext cx="1688102" cy="1777092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2666748" y="2526038"/>
              <a:ext cx="1688102" cy="17770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672015" y="2526038"/>
              <a:ext cx="1688102" cy="17770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/>
            <p:cNvSpPr/>
            <p:nvPr/>
          </p:nvSpPr>
          <p:spPr>
            <a:xfrm>
              <a:off x="8395809" y="2500181"/>
              <a:ext cx="1688102" cy="177709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6533912" y="2500181"/>
              <a:ext cx="1688102" cy="1777092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6525270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743" y="327947"/>
            <a:ext cx="6743700" cy="19621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54" y="131547"/>
            <a:ext cx="2529064" cy="34687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40" y="5617778"/>
            <a:ext cx="1411967" cy="1048490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3288468" y="5359732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1" name="Isosceles Triangle 30"/>
          <p:cNvSpPr/>
          <p:nvPr/>
        </p:nvSpPr>
        <p:spPr>
          <a:xfrm rot="10800000">
            <a:off x="4375756" y="5413971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Isosceles Triangle 31"/>
          <p:cNvSpPr/>
          <p:nvPr/>
        </p:nvSpPr>
        <p:spPr>
          <a:xfrm>
            <a:off x="2354300" y="5359732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Isosceles Triangle 32"/>
          <p:cNvSpPr/>
          <p:nvPr/>
        </p:nvSpPr>
        <p:spPr>
          <a:xfrm>
            <a:off x="1444211" y="5359732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Isosceles Triangle 33"/>
          <p:cNvSpPr/>
          <p:nvPr/>
        </p:nvSpPr>
        <p:spPr>
          <a:xfrm rot="10800000">
            <a:off x="5392252" y="5413972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Isosceles Triangle 34"/>
          <p:cNvSpPr/>
          <p:nvPr/>
        </p:nvSpPr>
        <p:spPr>
          <a:xfrm rot="10800000">
            <a:off x="6361995" y="5413972"/>
            <a:ext cx="781050" cy="670906"/>
          </a:xfrm>
          <a:prstGeom prst="triangl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8" name="Oval 37"/>
          <p:cNvSpPr/>
          <p:nvPr/>
        </p:nvSpPr>
        <p:spPr>
          <a:xfrm>
            <a:off x="3088979" y="1695877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1710911" y="3301137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4990895" y="3092727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7177287" y="2488677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690379" y="1507602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9256852" y="3562690"/>
            <a:ext cx="2067827" cy="200242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2164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89471" y="5905850"/>
            <a:ext cx="5473098" cy="73729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76" y="5987219"/>
            <a:ext cx="588390" cy="588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066" y="6033803"/>
            <a:ext cx="4028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Subject</a:t>
            </a:r>
            <a:r>
              <a:rPr lang="en-GB" dirty="0"/>
              <a:t>: </a:t>
            </a:r>
            <a:r>
              <a:rPr lang="en-GB" sz="2400" dirty="0"/>
              <a:t>PE 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89471" y="164755"/>
            <a:ext cx="7594114" cy="700216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73361" y="222475"/>
            <a:ext cx="7426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Date</a:t>
            </a:r>
            <a:r>
              <a:rPr lang="en-GB" dirty="0"/>
              <a:t>: Friday 29</a:t>
            </a:r>
            <a:r>
              <a:rPr lang="en-GB" baseline="30000" dirty="0"/>
              <a:t>th</a:t>
            </a:r>
            <a:r>
              <a:rPr lang="en-GB" dirty="0"/>
              <a:t> January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93" y="1728060"/>
            <a:ext cx="2219325" cy="11049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9871" y="2835982"/>
            <a:ext cx="10612654" cy="1752795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35485" y="2832960"/>
            <a:ext cx="1042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LO: To copy basic movements.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26806"/>
          <a:stretch/>
        </p:blipFill>
        <p:spPr>
          <a:xfrm>
            <a:off x="4751637" y="5933927"/>
            <a:ext cx="805960" cy="6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04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BC3B97A-BD77-44FF-9C67-22016EAD2B0B}"/>
              </a:ext>
            </a:extLst>
          </p:cNvPr>
          <p:cNvGrpSpPr/>
          <p:nvPr/>
        </p:nvGrpSpPr>
        <p:grpSpPr>
          <a:xfrm>
            <a:off x="1681534" y="636937"/>
            <a:ext cx="8307221" cy="914608"/>
            <a:chOff x="761197" y="672563"/>
            <a:chExt cx="8307221" cy="91460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2D68EB7-E619-4432-9FA6-E64F427093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726"/>
            <a:stretch/>
          </p:blipFill>
          <p:spPr bwMode="auto">
            <a:xfrm>
              <a:off x="761197" y="672563"/>
              <a:ext cx="6715125" cy="868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31E752E-8064-4C85-80FE-4EA8559B3E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26" r="76291"/>
            <a:stretch/>
          </p:blipFill>
          <p:spPr bwMode="auto">
            <a:xfrm>
              <a:off x="7476322" y="718456"/>
              <a:ext cx="1592096" cy="8687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013B39-44C8-4B0C-B3CE-53783F06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50" y="4277776"/>
            <a:ext cx="6134100" cy="2066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A7FE8-6448-4E18-9A23-60CA46C36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0" b="94261" l="2838" r="99022">
                        <a14:foregroundMark x1="7045" y1="88174" x2="2935" y2="63304"/>
                        <a14:foregroundMark x1="80431" y1="62609" x2="79648" y2="71652"/>
                        <a14:foregroundMark x1="79648" y1="71652" x2="81409" y2="86087"/>
                        <a14:foregroundMark x1="94325" y1="65913" x2="91789" y2="83105"/>
                        <a14:foregroundMark x1="33416" y1="85039" x2="35127" y2="77739"/>
                        <a14:foregroundMark x1="33170" y1="86087" x2="33410" y2="85065"/>
                        <a14:foregroundMark x1="35127" y1="77739" x2="34247" y2="61913"/>
                        <a14:foregroundMark x1="45597" y1="83478" x2="46282" y2="74087"/>
                        <a14:foregroundMark x1="46282" y1="74087" x2="45205" y2="65217"/>
                        <a14:foregroundMark x1="45205" y1="65217" x2="45303" y2="63652"/>
                        <a14:foregroundMark x1="58219" y1="81391" x2="57730" y2="65913"/>
                        <a14:foregroundMark x1="71820" y1="83826" x2="70646" y2="74261"/>
                        <a14:foregroundMark x1="70646" y1="74261" x2="72016" y2="66435"/>
                        <a14:foregroundMark x1="16145" y1="55652" x2="14971" y2="59652"/>
                        <a14:foregroundMark x1="9295" y1="68000" x2="13112" y2="62261"/>
                        <a14:foregroundMark x1="13112" y1="62261" x2="13601" y2="60348"/>
                        <a14:foregroundMark x1="13992" y1="60000" x2="15166" y2="59130"/>
                        <a14:foregroundMark x1="32877" y1="90261" x2="32779" y2="91652"/>
                        <a14:foregroundMark x1="37378" y1="91652" x2="35812" y2="91304"/>
                        <a14:foregroundMark x1="33072" y1="93043" x2="31800" y2="93043"/>
                        <a14:foregroundMark x1="8023" y1="93565" x2="9295" y2="94261"/>
                        <a14:foregroundMark x1="96380" y1="53913" x2="99022" y2="54435"/>
                        <a14:backgroundMark x1="16536" y1="69565" x2="23875" y2="84174"/>
                        <a14:backgroundMark x1="23875" y1="84174" x2="26614" y2="86783"/>
                        <a14:backgroundMark x1="38258" y1="66261" x2="40411" y2="82957"/>
                        <a14:backgroundMark x1="49609" y1="60174" x2="51663" y2="78435"/>
                        <a14:backgroundMark x1="51663" y1="78435" x2="51468" y2="82609"/>
                        <a14:backgroundMark x1="61644" y1="62261" x2="65068" y2="86087"/>
                        <a14:backgroundMark x1="75930" y1="60870" x2="75930" y2="82957"/>
                        <a14:backgroundMark x1="87476" y1="62783" x2="85910" y2="87130"/>
                        <a14:backgroundMark x1="93444" y1="83826" x2="92759" y2="88696"/>
                        <a14:backgroundMark x1="30626" y1="62261" x2="32192" y2="65565"/>
                        <a14:backgroundMark x1="56262" y1="89565" x2="56458" y2="85217"/>
                        <a14:backgroundMark x1="34442" y1="89391" x2="33953" y2="87652"/>
                      </a14:backgroundRemoval>
                    </a14:imgEffect>
                  </a14:imgLayer>
                </a14:imgProps>
              </a:ext>
            </a:extLst>
          </a:blip>
          <a:srcRect l="64" t="32166"/>
          <a:stretch/>
        </p:blipFill>
        <p:spPr>
          <a:xfrm>
            <a:off x="2337674" y="1695551"/>
            <a:ext cx="6881751" cy="262811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87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0542799-681E-4D37-BB19-E2C2AB9A0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396" y="495795"/>
            <a:ext cx="34099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77AD0D1">
            <a:hlinkClick r:id="" action="ppaction://media"/>
            <a:extLst>
              <a:ext uri="{FF2B5EF4-FFF2-40B4-BE49-F238E27FC236}">
                <a16:creationId xmlns:a16="http://schemas.microsoft.com/office/drawing/2014/main" id="{B79B126D-94CE-45C1-8479-D45AC36BD4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885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0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7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5F928-F963-4225-A84E-14B76D818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7143" l="10000" r="90000">
                        <a14:foregroundMark x1="21905" y1="45714" x2="21905" y2="49841"/>
                        <a14:foregroundMark x1="21429" y1="45397" x2="22540" y2="44444"/>
                        <a14:foregroundMark x1="71429" y1="84762" x2="72063" y2="88571"/>
                        <a14:foregroundMark x1="69683" y1="89206" x2="70635" y2="87619"/>
                        <a14:foregroundMark x1="73968" y1="90794" x2="74762" y2="85714"/>
                        <a14:foregroundMark x1="63175" y1="90159" x2="63810" y2="84444"/>
                        <a14:foregroundMark x1="46667" y1="94603" x2="48571" y2="91111"/>
                        <a14:foregroundMark x1="43333" y1="89206" x2="45079" y2="87302"/>
                        <a14:foregroundMark x1="17937" y1="97143" x2="20476" y2="95238"/>
                        <a14:foregroundMark x1="23016" y1="93968" x2="23651" y2="87619"/>
                        <a14:foregroundMark x1="17460" y1="95873" x2="17143" y2="95873"/>
                        <a14:foregroundMark x1="24762" y1="89524" x2="24603" y2="91111"/>
                        <a14:foregroundMark x1="26984" y1="9841" x2="26667" y2="14921"/>
                        <a14:foregroundMark x1="26032" y1="18730" x2="22698" y2="4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83854" y="3668547"/>
            <a:ext cx="600075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1" y="5855632"/>
            <a:ext cx="1095231" cy="81329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FB58866-32B9-4B99-A591-29557181A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57" y="378012"/>
            <a:ext cx="43624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16A3587-32A9-4479-B28C-BC73F3EDC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847" y="1890302"/>
            <a:ext cx="37623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72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562BA2-42B5-420F-B38F-C5C8EE2D85DF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299758"/>
            <a:ext cx="1711964" cy="127126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9707D377-4EBE-46A4-82EE-ECD57F026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97" y="377041"/>
            <a:ext cx="4795499" cy="113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A15369-4603-4003-835B-BC3BFAD0E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6" b="96104" l="5152" r="93939">
                        <a14:foregroundMark x1="21818" y1="12121" x2="18485" y2="33766"/>
                        <a14:foregroundMark x1="18485" y1="33766" x2="24242" y2="48052"/>
                        <a14:foregroundMark x1="78485" y1="27706" x2="76061" y2="50649"/>
                        <a14:foregroundMark x1="76061" y1="50649" x2="79091" y2="66667"/>
                        <a14:foregroundMark x1="93939" y1="41126" x2="94848" y2="41126"/>
                        <a14:foregroundMark x1="23030" y1="71861" x2="25758" y2="67532"/>
                        <a14:foregroundMark x1="5152" y1="29870" x2="10909" y2="29437"/>
                        <a14:foregroundMark x1="39091" y1="96104" x2="33939" y2="91775"/>
                        <a14:foregroundMark x1="74848" y1="86147" x2="77879" y2="83983"/>
                        <a14:foregroundMark x1="54242" y1="6926" x2="53030" y2="17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079" y="4226742"/>
            <a:ext cx="3348966" cy="2344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CE19D-9BC3-4876-AE50-667A327D1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0" b="91351" l="8995" r="89418">
                        <a14:foregroundMark x1="8995" y1="78919" x2="11640" y2="90811"/>
                        <a14:foregroundMark x1="29630" y1="91351" x2="44974" y2="913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57247" y="531420"/>
            <a:ext cx="2374633" cy="23243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F55979-26C3-4571-82BD-8EC024C3C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8677" y="1879198"/>
            <a:ext cx="3294645" cy="4303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4159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42" y="566874"/>
            <a:ext cx="3858877" cy="5259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4498" y="2370278"/>
            <a:ext cx="1064041" cy="33061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3ACA4-AE95-43FF-B007-9C20D0AF3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8984" y="5676405"/>
            <a:ext cx="957860" cy="9897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12" y="566874"/>
            <a:ext cx="6257925" cy="1962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63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6432" y="2322840"/>
            <a:ext cx="2983094" cy="39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43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74" y="309696"/>
            <a:ext cx="5486400" cy="1123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88" y="1569993"/>
            <a:ext cx="7646973" cy="4566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F8FAC9-31AB-4A52-A37A-D399DCB69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136" y="5782491"/>
            <a:ext cx="1182001" cy="877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257" y="3443889"/>
            <a:ext cx="26670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72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8" y="1569993"/>
            <a:ext cx="7646973" cy="4566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8006" t="34937" r="15709" b="45231"/>
          <a:stretch/>
        </p:blipFill>
        <p:spPr>
          <a:xfrm>
            <a:off x="9283337" y="2246697"/>
            <a:ext cx="1245326" cy="90569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8006" t="34937" r="15709" b="45231"/>
          <a:stretch/>
        </p:blipFill>
        <p:spPr>
          <a:xfrm>
            <a:off x="5934891" y="3152388"/>
            <a:ext cx="1245326" cy="90569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74" y="373105"/>
            <a:ext cx="6553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57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74" y="373105"/>
            <a:ext cx="6553200" cy="91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589" y="1476647"/>
            <a:ext cx="4876800" cy="43053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991" b="66150" l="36914" r="76758">
                        <a14:backgroundMark x1="51367" y1="39381" x2="62695" y2="37611"/>
                        <a14:backgroundMark x1="62695" y1="37611" x2="62695" y2="37611"/>
                        <a14:backgroundMark x1="61719" y1="40265" x2="53320" y2="42035"/>
                        <a14:backgroundMark x1="50000" y1="37832" x2="63281" y2="35177"/>
                      </a14:backgroundRemoval>
                    </a14:imgEffect>
                  </a14:imgLayer>
                </a14:imgProps>
              </a:ext>
            </a:extLst>
          </a:blip>
          <a:srcRect l="36723" t="26935" r="20956" b="32003"/>
          <a:stretch/>
        </p:blipFill>
        <p:spPr>
          <a:xfrm>
            <a:off x="7618705" y="2391326"/>
            <a:ext cx="2063932" cy="176784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77469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74" y="373105"/>
            <a:ext cx="65532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3A430F-044F-4864-9D02-4F59C93CBF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4" t="24516" r="19268" b="20062"/>
          <a:stretch/>
        </p:blipFill>
        <p:spPr>
          <a:xfrm>
            <a:off x="1185574" y="1665267"/>
            <a:ext cx="6304571" cy="39384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A430F-044F-4864-9D02-4F59C93CBF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072" b="65155" l="36716" r="70381">
                        <a14:foregroundMark x1="65650" y1="33814" x2="59822" y2="53969"/>
                        <a14:foregroundMark x1="58313" y1="48093" x2="50634" y2="47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21815" r="28412" b="33388"/>
          <a:stretch/>
        </p:blipFill>
        <p:spPr>
          <a:xfrm>
            <a:off x="7940036" y="1064896"/>
            <a:ext cx="3694981" cy="31091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211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22A26-1057-44FA-809A-E8D328BB6679}"/>
              </a:ext>
            </a:extLst>
          </p:cNvPr>
          <p:cNvSpPr/>
          <p:nvPr/>
        </p:nvSpPr>
        <p:spPr>
          <a:xfrm>
            <a:off x="107092" y="90617"/>
            <a:ext cx="11977816" cy="6647935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E0275-BF29-4F85-AD10-9A82207CD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844" y="5308467"/>
            <a:ext cx="1711964" cy="127126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85574" y="1569993"/>
            <a:ext cx="7140158" cy="4460488"/>
            <a:chOff x="2404000" y="262190"/>
            <a:chExt cx="7140158" cy="44604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A8A78A-D84F-4764-AA94-73E5C5963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14" t="24516" r="19268" b="20062"/>
            <a:stretch/>
          </p:blipFill>
          <p:spPr>
            <a:xfrm>
              <a:off x="2404000" y="262190"/>
              <a:ext cx="7140158" cy="446048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Oval 10"/>
            <p:cNvSpPr/>
            <p:nvPr/>
          </p:nvSpPr>
          <p:spPr>
            <a:xfrm>
              <a:off x="7509087" y="1982167"/>
              <a:ext cx="161925" cy="16192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96541" y="1628398"/>
              <a:ext cx="901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ysClr val="windowText" lastClr="000000"/>
                  </a:solidFill>
                </a:rPr>
                <a:t>Beijing</a:t>
              </a:r>
              <a:endParaRPr lang="en-GB" sz="10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3014" y="2098058"/>
            <a:ext cx="2384611" cy="1219200"/>
            <a:chOff x="5820138" y="1254217"/>
            <a:chExt cx="2384611" cy="12192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A8A78A-D84F-4764-AA94-73E5C5963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5" t="36842" r="30301" b="48009"/>
            <a:stretch/>
          </p:blipFill>
          <p:spPr>
            <a:xfrm>
              <a:off x="5820138" y="1254217"/>
              <a:ext cx="2384611" cy="121920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Oval 15"/>
            <p:cNvSpPr/>
            <p:nvPr/>
          </p:nvSpPr>
          <p:spPr>
            <a:xfrm>
              <a:off x="7509087" y="1982167"/>
              <a:ext cx="161925" cy="161925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96541" y="1628398"/>
              <a:ext cx="9012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solidFill>
                    <a:sysClr val="windowText" lastClr="000000"/>
                  </a:solidFill>
                </a:rPr>
                <a:t>Beijing</a:t>
              </a:r>
              <a:endParaRPr lang="en-GB" sz="1000" b="1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481" y="404722"/>
            <a:ext cx="68008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711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111</Words>
  <Application>Microsoft Office PowerPoint</Application>
  <PresentationFormat>Widescreen</PresentationFormat>
  <Paragraphs>20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Holly</dc:creator>
  <cp:lastModifiedBy>Holly Francis</cp:lastModifiedBy>
  <cp:revision>85</cp:revision>
  <dcterms:created xsi:type="dcterms:W3CDTF">2021-02-02T13:38:14Z</dcterms:created>
  <dcterms:modified xsi:type="dcterms:W3CDTF">2021-02-03T13:47:31Z</dcterms:modified>
</cp:coreProperties>
</file>