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7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1/2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16235"/>
              </p:ext>
            </p:extLst>
          </p:nvPr>
        </p:nvGraphicFramePr>
        <p:xfrm>
          <a:off x="443580" y="1284712"/>
          <a:ext cx="12007815" cy="69182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80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181818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566982">
                  <a:extLst>
                    <a:ext uri="{9D8B030D-6E8A-4147-A177-3AD203B41FA5}">
                      <a16:colId xmlns:a16="http://schemas.microsoft.com/office/drawing/2014/main" val="1192902612"/>
                    </a:ext>
                  </a:extLst>
                </a:gridCol>
                <a:gridCol w="403077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345723">
                  <a:extLst>
                    <a:ext uri="{9D8B030D-6E8A-4147-A177-3AD203B41FA5}">
                      <a16:colId xmlns:a16="http://schemas.microsoft.com/office/drawing/2014/main" val="3116527854"/>
                    </a:ext>
                  </a:extLst>
                </a:gridCol>
                <a:gridCol w="261738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514077">
                  <a:extLst>
                    <a:ext uri="{9D8B030D-6E8A-4147-A177-3AD203B41FA5}">
                      <a16:colId xmlns:a16="http://schemas.microsoft.com/office/drawing/2014/main" val="384905964"/>
                    </a:ext>
                  </a:extLst>
                </a:gridCol>
                <a:gridCol w="161783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587017">
                  <a:extLst>
                    <a:ext uri="{9D8B030D-6E8A-4147-A177-3AD203B41FA5}">
                      <a16:colId xmlns:a16="http://schemas.microsoft.com/office/drawing/2014/main" val="3093718421"/>
                    </a:ext>
                  </a:extLst>
                </a:gridCol>
                <a:gridCol w="18426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2197420358"/>
                    </a:ext>
                  </a:extLst>
                </a:gridCol>
                <a:gridCol w="573869">
                  <a:extLst>
                    <a:ext uri="{9D8B030D-6E8A-4147-A177-3AD203B41FA5}">
                      <a16:colId xmlns:a16="http://schemas.microsoft.com/office/drawing/2014/main" val="144511236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1392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Autumn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47284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Week 6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44106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Place Value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Addition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0"/>
                        <a:t>Addition </a:t>
                      </a:r>
                      <a:endParaRPr lang="en-GB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Subtraction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Money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Multiplication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Length &amp; Height 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91781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Katie Morag in London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Katie Morag in London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Lost &amp; Found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0" dirty="0" err="1"/>
                        <a:t>Handa’s</a:t>
                      </a:r>
                      <a:r>
                        <a:rPr lang="en-GB" sz="800" b="0" dirty="0"/>
                        <a:t> Surprise 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The rainforest grew all around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Under the sea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0" dirty="0"/>
                        <a:t>Polonius the pit pony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Stand alone instructions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Stand alone mining non </a:t>
                      </a:r>
                      <a:r>
                        <a:rPr lang="en-GB" sz="1000" b="0" dirty="0" err="1"/>
                        <a:t>chron</a:t>
                      </a:r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Stand alone Christmas elf letter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Stand alone Christmas Poem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465779"/>
                  </a:ext>
                </a:extLst>
              </a:tr>
              <a:tr h="75889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>
                        <a:buAutoNum type="arabicPeriod"/>
                      </a:pPr>
                      <a:r>
                        <a:rPr lang="en-GB" sz="800" b="0" dirty="0"/>
                        <a:t>All about me.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700" b="0" dirty="0"/>
                        <a:t>Character description.  </a:t>
                      </a:r>
                    </a:p>
                    <a:p>
                      <a:pPr marL="228600" indent="-228600" algn="ctr">
                        <a:buAutoNum type="arabicPeriod"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>
                        <a:buAutoNum type="arabicPeriod"/>
                      </a:pPr>
                      <a:r>
                        <a:rPr lang="en-GB" sz="800" b="0" dirty="0"/>
                        <a:t>Setting description.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en-GB" sz="800" b="0" dirty="0"/>
                        <a:t>Ending of story.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Wanted posters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Post cards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Instructions</a:t>
                      </a:r>
                      <a:r>
                        <a:rPr lang="en-GB" sz="1200" b="0" dirty="0"/>
                        <a:t>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Non </a:t>
                      </a:r>
                      <a:r>
                        <a:rPr lang="en-GB" sz="800" b="0" dirty="0" err="1"/>
                        <a:t>chron</a:t>
                      </a:r>
                      <a:r>
                        <a:rPr lang="en-GB" sz="800" b="0" dirty="0"/>
                        <a:t> reports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free verse, simple list poem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Narrative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Wanted posters / advert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Instructions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Non </a:t>
                      </a:r>
                      <a:r>
                        <a:rPr lang="en-GB" sz="1000" b="0" dirty="0" err="1"/>
                        <a:t>chron</a:t>
                      </a:r>
                      <a:r>
                        <a:rPr lang="en-GB" sz="1000" b="0" dirty="0"/>
                        <a:t>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Letter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Patterned poem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328596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around the World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/>
                        <a:t>Wheatley Hill: Our growing village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234013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Animals Including Humans</a:t>
                      </a:r>
                      <a:r>
                        <a:rPr lang="en-GB" sz="1000" b="0" baseline="0" dirty="0"/>
                        <a:t> – invertebrates, vertebrates, farm animals, wild animals, pets, 5 human senses, label main features</a:t>
                      </a:r>
                      <a:endParaRPr lang="en-GB" sz="1000" dirty="0"/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baseline="0" dirty="0"/>
                        <a:t>Locational and Place Knowledge – Continents</a:t>
                      </a:r>
                    </a:p>
                    <a:p>
                      <a:pPr algn="ctr"/>
                      <a:endParaRPr lang="en-GB" sz="1000" b="1" baseline="0" dirty="0"/>
                    </a:p>
                    <a:p>
                      <a:pPr algn="ctr"/>
                      <a:r>
                        <a:rPr lang="en-GB" sz="1000" b="1" baseline="0" dirty="0"/>
                        <a:t>DT:</a:t>
                      </a:r>
                    </a:p>
                    <a:p>
                      <a:pPr algn="ctr"/>
                      <a:r>
                        <a:rPr lang="en-GB" sz="1000" b="0" baseline="0" dirty="0"/>
                        <a:t>Food – To make a fruit kebab</a:t>
                      </a:r>
                      <a:endParaRPr lang="en-GB" sz="1000" b="0" dirty="0"/>
                    </a:p>
                    <a:p>
                      <a:pPr lvl="0"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 </a:t>
                      </a:r>
                    </a:p>
                    <a:p>
                      <a:pPr algn="ctr"/>
                      <a:r>
                        <a:rPr lang="en-GB" sz="1000" b="0" dirty="0"/>
                        <a:t>A Significant</a:t>
                      </a:r>
                      <a:r>
                        <a:rPr lang="en-GB" sz="1000" b="0" baseline="0" dirty="0"/>
                        <a:t> Event – The Long Way Around – Christopher Columbus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dirty="0"/>
                        <a:t>Fieldwork:</a:t>
                      </a:r>
                      <a:r>
                        <a:rPr lang="en-GB" sz="1000" b="0" baseline="0" dirty="0"/>
                        <a:t> Our Local Area – observe and record info of local area, visit key places, study maps</a:t>
                      </a:r>
                      <a:endParaRPr lang="en-GB" sz="1050" b="0" dirty="0"/>
                    </a:p>
                    <a:p>
                      <a:pPr algn="ctr"/>
                      <a:endParaRPr lang="en-GB" sz="1050" b="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05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</a:t>
                      </a:r>
                    </a:p>
                    <a:p>
                      <a:pPr algn="ctr"/>
                      <a:r>
                        <a:rPr lang="en-GB" sz="1000" b="0" dirty="0"/>
                        <a:t>Local</a:t>
                      </a:r>
                      <a:r>
                        <a:rPr lang="en-GB" sz="1000" b="0" baseline="0" dirty="0"/>
                        <a:t> History Study – Wheatley Hill – Our Growing Village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DT:</a:t>
                      </a:r>
                    </a:p>
                    <a:p>
                      <a:pPr algn="ctr"/>
                      <a:r>
                        <a:rPr lang="en-GB" sz="1000" b="0" dirty="0"/>
                        <a:t>Structures &amp; Stability: Design &amp; make playground equipment from reclaimed materials 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Drawing</a:t>
                      </a:r>
                      <a:r>
                        <a:rPr lang="en-GB" sz="1000" b="0" baseline="0" dirty="0"/>
                        <a:t> – landscapes – landscape of Wheatley  Hill</a:t>
                      </a:r>
                      <a:endParaRPr lang="en-GB" sz="1000" b="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RE: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Christianity and the church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Why are gifts given at Christmas? </a:t>
                      </a: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1243597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Outdoor ed:                          Music with Jamie:                         PSHE:</a:t>
                      </a:r>
                    </a:p>
                    <a:p>
                      <a:pPr algn="l"/>
                      <a:r>
                        <a:rPr lang="en-GB" sz="1000" b="1" dirty="0" smtClean="0"/>
                        <a:t>(awaiting planning             (awaiting planning)</a:t>
                      </a:r>
                    </a:p>
                    <a:p>
                      <a:pPr algn="l"/>
                      <a:r>
                        <a:rPr lang="en-GB" sz="1000" b="1" dirty="0" smtClean="0"/>
                        <a:t> from Steve)                   </a:t>
                      </a:r>
                      <a:endParaRPr lang="en-GB" sz="1000" b="1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endParaRPr lang="en-GB" sz="1000" b="0" dirty="0"/>
                    </a:p>
                    <a:p>
                      <a:pPr algn="l"/>
                      <a:endParaRPr lang="en-GB" sz="1000" b="0" dirty="0"/>
                    </a:p>
                    <a:p>
                      <a:endParaRPr lang="en-GB" sz="105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Outdoor Ed:                              Music with Jamie:                              PSHE:</a:t>
                      </a:r>
                    </a:p>
                    <a:p>
                      <a:pPr algn="l"/>
                      <a:r>
                        <a:rPr lang="en-GB" sz="1000" b="1" dirty="0" smtClean="0"/>
                        <a:t>(awaiting planning                  (</a:t>
                      </a:r>
                      <a:r>
                        <a:rPr lang="en-GB" sz="1000" b="1" smtClean="0"/>
                        <a:t>awaiting planning)</a:t>
                      </a:r>
                      <a:endParaRPr lang="en-GB" sz="1000" b="1" dirty="0" smtClean="0"/>
                    </a:p>
                    <a:p>
                      <a:pPr algn="l"/>
                      <a:r>
                        <a:rPr lang="en-GB" sz="1000" b="1" dirty="0" smtClean="0"/>
                        <a:t>From Steve)</a:t>
                      </a:r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endParaRPr lang="en-GB" sz="1000" b="1" dirty="0"/>
                    </a:p>
                    <a:p>
                      <a:pPr algn="l"/>
                      <a:r>
                        <a:rPr lang="en-GB" sz="1000" b="1" dirty="0"/>
                        <a:t> </a:t>
                      </a:r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86DBF6-C696-4B77-AAA0-A2A2712CC658}"/>
              </a:ext>
            </a:extLst>
          </p:cNvPr>
          <p:cNvSpPr txBox="1"/>
          <p:nvPr/>
        </p:nvSpPr>
        <p:spPr>
          <a:xfrm>
            <a:off x="4828998" y="7093281"/>
            <a:ext cx="17912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Families &amp;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Safe relationships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Respecting ourselves and others </a:t>
            </a:r>
          </a:p>
          <a:p>
            <a:r>
              <a:rPr lang="en-GB" sz="1000" b="1" baseline="0" dirty="0"/>
              <a:t>DT:</a:t>
            </a:r>
          </a:p>
          <a:p>
            <a:r>
              <a:rPr lang="en-GB" sz="800" dirty="0"/>
              <a:t>Woodwork skills: using a hammer, hand drill, Japanese saw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74098-0686-4478-9D0D-E70A7DE0D17E}"/>
              </a:ext>
            </a:extLst>
          </p:cNvPr>
          <p:cNvSpPr txBox="1"/>
          <p:nvPr/>
        </p:nvSpPr>
        <p:spPr>
          <a:xfrm>
            <a:off x="9315654" y="7166658"/>
            <a:ext cx="17912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Families &amp;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Safe relationships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Respecting ourselves and others </a:t>
            </a:r>
          </a:p>
          <a:p>
            <a:r>
              <a:rPr lang="en-GB" sz="1000" b="1" baseline="0" dirty="0"/>
              <a:t>DT:</a:t>
            </a:r>
          </a:p>
          <a:p>
            <a:r>
              <a:rPr lang="en-GB" sz="800" dirty="0"/>
              <a:t>Woodwork skills: using a hammer, hand drill, Japanese saw</a:t>
            </a:r>
          </a:p>
        </p:txBody>
      </p:sp>
    </p:spTree>
    <p:extLst>
      <p:ext uri="{BB962C8B-B14F-4D97-AF65-F5344CB8AC3E}">
        <p14:creationId xmlns:p14="http://schemas.microsoft.com/office/powerpoint/2010/main" val="33383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69188"/>
              </p:ext>
            </p:extLst>
          </p:nvPr>
        </p:nvGraphicFramePr>
        <p:xfrm>
          <a:off x="443580" y="1317001"/>
          <a:ext cx="11976990" cy="6411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63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621209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876391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1863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0240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Spring Term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0996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95999"/>
                  </a:ext>
                </a:extLst>
              </a:tr>
              <a:tr h="38899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Length &amp; Height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Statistics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Addition and subtraction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Division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Fractions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Time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Properties of shape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Half term after week 7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57963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Task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Magic Paintbrush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Lost &amp; found Adelle and Simon in China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Chopsticks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Panda’s Playtime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Stand alone comparisons links to geography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Samson’s Titanic journey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National geographic Titanic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Sailor bear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My best friend on the Titanic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Standalone Easter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97217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from a different culture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Letter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Free Verse Poem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Instructions</a:t>
                      </a:r>
                    </a:p>
                    <a:p>
                      <a:pPr algn="ctr"/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Non Chron report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Comparison schools &amp; urban and rural China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Narrative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Non Chron report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Wanted poster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letter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Shape poem with alliteration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085"/>
                  </a:ext>
                </a:extLst>
              </a:tr>
              <a:tr h="315119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China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Coal, Water &amp; Ice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0499"/>
                  </a:ext>
                </a:extLst>
              </a:tr>
              <a:tr h="139569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Geography:</a:t>
                      </a:r>
                    </a:p>
                    <a:p>
                      <a:pPr algn="ctr"/>
                      <a:r>
                        <a:rPr lang="en-GB" sz="1000" b="0" dirty="0"/>
                        <a:t>Locational</a:t>
                      </a:r>
                      <a:r>
                        <a:rPr lang="en-GB" sz="1000" b="0" baseline="0" dirty="0"/>
                        <a:t> and Place Knowledge – China study (rural &amp; urban) – locate on map, in depth study of China, compare rural &amp; urban, label</a:t>
                      </a:r>
                    </a:p>
                    <a:p>
                      <a:pPr algn="ctr"/>
                      <a:endParaRPr lang="en-GB" sz="1000" b="0" baseline="0" dirty="0"/>
                    </a:p>
                    <a:p>
                      <a:pPr algn="ctr"/>
                      <a:r>
                        <a:rPr lang="en-GB" sz="1000" b="1" baseline="0" dirty="0"/>
                        <a:t>DT:</a:t>
                      </a:r>
                    </a:p>
                    <a:p>
                      <a:pPr algn="ctr"/>
                      <a:r>
                        <a:rPr lang="en-GB" sz="1000" b="0" baseline="0" dirty="0"/>
                        <a:t>Mechanisms – To create a moving picture with sliders and leavers. 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Belonging to a community </a:t>
                      </a: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Drawing</a:t>
                      </a:r>
                      <a:r>
                        <a:rPr lang="en-GB" sz="1000" b="0" baseline="0" dirty="0"/>
                        <a:t> on textiles/fabrics – Chinese fabrics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Light – looking at sources of light, shadows &amp; reflections, Working scientifically to record observation and data.</a:t>
                      </a:r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/>
                        <a:t>Money &amp; work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History: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 Significant</a:t>
                      </a:r>
                      <a:r>
                        <a:rPr lang="en-GB" sz="1000" b="0" baseline="0" dirty="0"/>
                        <a:t> Event: The Titanic – Coal, Water &amp; Ice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b="1" dirty="0"/>
                        <a:t> </a:t>
                      </a:r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 </a:t>
                      </a:r>
                    </a:p>
                    <a:p>
                      <a:pPr algn="ctr"/>
                      <a:r>
                        <a:rPr lang="en-GB" sz="1000" b="1" dirty="0"/>
                        <a:t>-</a:t>
                      </a:r>
                      <a:r>
                        <a:rPr lang="en-GB" sz="1000" b="0" dirty="0"/>
                        <a:t>Everyday materials &amp; uses – classify, describe &amp; record different materials.</a:t>
                      </a:r>
                    </a:p>
                    <a:p>
                      <a:pPr algn="ctr"/>
                      <a:r>
                        <a:rPr lang="en-GB" sz="1000" b="0" baseline="0" dirty="0"/>
                        <a:t>scientific investigation – which materials work best to make a variety of objects. </a:t>
                      </a:r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-</a:t>
                      </a:r>
                      <a:r>
                        <a:rPr lang="en-GB" sz="1000" b="0" dirty="0"/>
                        <a:t>Properties and changes of state – heating &amp; cooling. </a:t>
                      </a:r>
                    </a:p>
                    <a:p>
                      <a:pPr algn="ctr"/>
                      <a:r>
                        <a:rPr lang="en-GB" sz="1000" b="0" dirty="0"/>
                        <a:t>Scientific investigations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Sculpture</a:t>
                      </a:r>
                      <a:r>
                        <a:rPr lang="en-GB" sz="1000" b="0" baseline="0" dirty="0"/>
                        <a:t> 3D - Clay</a:t>
                      </a:r>
                      <a:endParaRPr lang="en-GB" sz="1000" dirty="0"/>
                    </a:p>
                    <a:p>
                      <a:endParaRPr lang="en-GB" sz="1100" dirty="0"/>
                    </a:p>
                    <a:p>
                      <a:pPr algn="ctr"/>
                      <a:r>
                        <a:rPr lang="en-GB" sz="1100" b="1" dirty="0"/>
                        <a:t>RE: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What is the Easter story?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Why is Jesus special to Christians?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07008"/>
                  </a:ext>
                </a:extLst>
              </a:tr>
              <a:tr h="583103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lvl="0"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Awaiting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 planning from </a:t>
                      </a:r>
                      <a:r>
                        <a:rPr lang="en-GB" sz="1000" b="0" baseline="0" smtClean="0">
                          <a:solidFill>
                            <a:schemeClr val="tx1"/>
                          </a:solidFill>
                        </a:rPr>
                        <a:t>Matty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32099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1/2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8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580" y="591242"/>
            <a:ext cx="4847609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1/2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8796"/>
              </p:ext>
            </p:extLst>
          </p:nvPr>
        </p:nvGraphicFramePr>
        <p:xfrm>
          <a:off x="443580" y="1284712"/>
          <a:ext cx="11973490" cy="7687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49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880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7572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r>
                        <a:rPr lang="en-GB" sz="1100" b="1" dirty="0"/>
                        <a:t>Summer Term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43350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Properties</a:t>
                      </a:r>
                      <a:r>
                        <a:rPr lang="en-GB" sz="1050" dirty="0"/>
                        <a:t> of shape </a:t>
                      </a:r>
                    </a:p>
                    <a:p>
                      <a:endParaRPr lang="en-GB" sz="1050" dirty="0"/>
                    </a:p>
                    <a:p>
                      <a:endParaRPr lang="en-GB" sz="105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Mass, capacity and temperature </a:t>
                      </a:r>
                    </a:p>
                    <a:p>
                      <a:pPr algn="ctr"/>
                      <a:endParaRPr lang="en-GB" sz="1050" dirty="0"/>
                    </a:p>
                    <a:p>
                      <a:endParaRPr lang="en-GB" sz="105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Position and direction 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SATS</a:t>
                      </a:r>
                    </a:p>
                    <a:p>
                      <a:pPr algn="ctr"/>
                      <a:r>
                        <a:rPr lang="en-GB" sz="1000" dirty="0"/>
                        <a:t>Or </a:t>
                      </a:r>
                    </a:p>
                    <a:p>
                      <a:pPr algn="ctr"/>
                      <a:r>
                        <a:rPr lang="en-GB" sz="1000" dirty="0"/>
                        <a:t>Place value within 50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Addition and subtraction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Place value within 100 </a:t>
                      </a:r>
                    </a:p>
                    <a:p>
                      <a:pPr algn="ctr"/>
                      <a:r>
                        <a:rPr lang="en-GB" sz="1000" dirty="0"/>
                        <a:t>Or </a:t>
                      </a:r>
                    </a:p>
                    <a:p>
                      <a:pPr algn="ctr"/>
                      <a:r>
                        <a:rPr lang="en-GB" sz="1000" dirty="0"/>
                        <a:t>Counting in 3s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Time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Consolidation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Half term after week 5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57934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enormous turnip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Jasper’s beanstalk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Jack and the beanstalk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 stroll through the seasons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tiny seed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/>
                        <a:t>Winnie the Witch: at the seaside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 lighthouse keepers lunch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Seaside holidays then and now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At the beach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798862"/>
                  </a:ext>
                </a:extLst>
              </a:tr>
              <a:tr h="27572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Narrative - Traditional tale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Instructions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Advert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Non Chron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Shape poem with alliteration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Narrative with a repetitive pattern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Letter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Non Chron report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History comparison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Advert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8187"/>
                  </a:ext>
                </a:extLst>
              </a:tr>
              <a:tr h="315119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Our Natural World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The Seaside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70"/>
                  </a:ext>
                </a:extLst>
              </a:tr>
              <a:tr h="1395693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baseline="0" dirty="0"/>
                        <a:t>Science: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dirty="0"/>
                        <a:t>Seasonal</a:t>
                      </a:r>
                      <a:r>
                        <a:rPr lang="en-GB" sz="1000" baseline="0" dirty="0"/>
                        <a:t> Changes –seasons, characteristics, extreme weather, hibernation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GB" sz="1000" baseline="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b="1" baseline="0" dirty="0"/>
                        <a:t>Geography: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000" b="0" baseline="0" dirty="0"/>
                        <a:t>Physical Geography – weather and seasons</a:t>
                      </a:r>
                      <a:endParaRPr lang="en-GB" sz="1000" b="0" dirty="0"/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aseline="0" dirty="0"/>
                        <a:t>Plants – introduce that plants are living things, compare, classify, label main features</a:t>
                      </a:r>
                    </a:p>
                    <a:p>
                      <a:pPr algn="ctr"/>
                      <a:endParaRPr lang="en-GB" sz="1000" baseline="0" dirty="0"/>
                    </a:p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Printing – printing</a:t>
                      </a:r>
                      <a:r>
                        <a:rPr lang="en-GB" sz="1000" b="0" baseline="0" dirty="0"/>
                        <a:t> natural and man-made objects, making rubbings of natural and man-made objects</a:t>
                      </a:r>
                      <a:endParaRPr lang="en-GB" sz="1000" b="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/>
                        <a:t>Design &amp; Technology: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/>
                        <a:t>Structures and Stability: make a structure for a specific purpose – create bird feeder from reclaimed materials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History:</a:t>
                      </a:r>
                    </a:p>
                    <a:p>
                      <a:pPr algn="ctr"/>
                      <a:r>
                        <a:rPr lang="en-GB" sz="1000" b="0" baseline="0" dirty="0"/>
                        <a:t>Changes within Living Memory – Beaches (then &amp; now)</a:t>
                      </a:r>
                      <a:r>
                        <a:rPr lang="en-GB" sz="1000" baseline="0" dirty="0"/>
                        <a:t> </a:t>
                      </a:r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Keeping safe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Science:</a:t>
                      </a:r>
                    </a:p>
                    <a:p>
                      <a:pPr algn="ctr"/>
                      <a:r>
                        <a:rPr lang="en-GB" sz="1000" b="0" dirty="0"/>
                        <a:t>Rocks –</a:t>
                      </a:r>
                      <a:r>
                        <a:rPr lang="en-GB" sz="1000" b="0" baseline="0" dirty="0"/>
                        <a:t>erosion, fossils, mountains, volcanoes</a:t>
                      </a:r>
                      <a:endParaRPr lang="en-GB" sz="1000" b="0" dirty="0"/>
                    </a:p>
                    <a:p>
                      <a:pPr lvl="0" algn="ctr"/>
                      <a:endParaRPr lang="en-GB" sz="1000" b="1" dirty="0"/>
                    </a:p>
                    <a:p>
                      <a:pPr lvl="0" algn="ctr"/>
                      <a:r>
                        <a:rPr lang="en-GB" sz="1000" b="1" dirty="0"/>
                        <a:t>DT:</a:t>
                      </a:r>
                    </a:p>
                    <a:p>
                      <a:pPr lvl="0" algn="ctr"/>
                      <a:r>
                        <a:rPr lang="en-GB" sz="1000" b="0" dirty="0"/>
                        <a:t>Textiles – sewing a beach hut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Art:</a:t>
                      </a:r>
                    </a:p>
                    <a:p>
                      <a:pPr algn="ctr"/>
                      <a:r>
                        <a:rPr lang="en-GB" sz="1000" b="0" dirty="0"/>
                        <a:t>Painting</a:t>
                      </a:r>
                      <a:r>
                        <a:rPr lang="en-GB" sz="1000" b="0" baseline="0" dirty="0"/>
                        <a:t> – mixing paint/ paint of different surfaces – paint on stones/rocks from the beach</a:t>
                      </a:r>
                      <a:endParaRPr lang="en-GB" sz="1000" dirty="0"/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94758"/>
                  </a:ext>
                </a:extLst>
              </a:tr>
              <a:tr h="590846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</a:t>
                      </a:r>
                    </a:p>
                    <a:p>
                      <a:pPr lvl="0" algn="ctr"/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GB" sz="8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Onine</a:t>
                      </a:r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Safety: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bullying class charter   </a:t>
                      </a:r>
                      <a:r>
                        <a:rPr lang="en-GB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Science: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Preteach</a:t>
                      </a: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understanding 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 and algorithms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Unplugged coding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programmable toy (Bee-Bot)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for an intended outcome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Begin to debug 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GB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the Curriculum: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screen  &amp; creating a video (Weather Geography?)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Safety: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strangers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Revisit online bullying (actions can hurt people) 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Technology: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explain technology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and use appropriate apps 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Using a computer (turn on/off, open document, save, locate, mouse, keyboard) 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Beyond the Curriculum: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screen  &amp; creating a video (Weather Geography?)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lvl="0" algn="l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/>
                        <a:t>PE (awaiting planning from </a:t>
                      </a:r>
                      <a:r>
                        <a:rPr lang="en-GB" sz="1050" dirty="0" err="1" smtClean="0"/>
                        <a:t>Matty</a:t>
                      </a:r>
                      <a:r>
                        <a:rPr lang="en-GB" sz="1050" dirty="0" smtClean="0"/>
                        <a:t>)</a:t>
                      </a:r>
                    </a:p>
                    <a:p>
                      <a:endParaRPr lang="en-GB" sz="105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endParaRPr lang="en-GB" sz="1000" b="0" dirty="0"/>
                    </a:p>
                    <a:p>
                      <a:pPr algn="ctr"/>
                      <a:r>
                        <a:rPr lang="en-GB" sz="1000" b="1" dirty="0"/>
                        <a:t>RE: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/>
                        <a:t>What can we find out about Buddha?</a:t>
                      </a:r>
                    </a:p>
                    <a:p>
                      <a:pPr algn="ctr"/>
                      <a:endParaRPr lang="en-GB" sz="1000" b="1" dirty="0"/>
                    </a:p>
                    <a:p>
                      <a:pPr algn="ctr"/>
                      <a:r>
                        <a:rPr lang="en-GB" sz="1000" b="1" dirty="0"/>
                        <a:t>PSHE: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Growing &amp; changing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Physical health &amp; mental wellbeing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6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5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2184</TotalTime>
  <Words>1152</Words>
  <Application>Microsoft Office PowerPoint</Application>
  <PresentationFormat>A3 Paper (297x420 mm)</PresentationFormat>
  <Paragraphs>317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J Nixon</cp:lastModifiedBy>
  <cp:revision>53</cp:revision>
  <cp:lastPrinted>2020-06-30T14:03:36Z</cp:lastPrinted>
  <dcterms:created xsi:type="dcterms:W3CDTF">2020-06-30T14:01:22Z</dcterms:created>
  <dcterms:modified xsi:type="dcterms:W3CDTF">2021-08-25T11:19:15Z</dcterms:modified>
</cp:coreProperties>
</file>